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.xml" ContentType="application/vnd.openxmlformats-officedocument.presentationml.notesSlide+xml"/>
  <Override PartName="/ppt/charts/chart18.xml" ContentType="application/vnd.openxmlformats-officedocument.drawingml.chart+xml"/>
  <Override PartName="/ppt/theme/themeOverride1.xml" ContentType="application/vnd.openxmlformats-officedocument.themeOverrid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.xml" ContentType="application/vnd.openxmlformats-officedocument.presentationml.notesSlide+xml"/>
  <Override PartName="/ppt/charts/chart20.xml" ContentType="application/vnd.openxmlformats-officedocument.drawingml.chart+xml"/>
  <Override PartName="/ppt/theme/themeOverride2.xml" ContentType="application/vnd.openxmlformats-officedocument.themeOverride+xml"/>
  <Override PartName="/ppt/charts/chart21.xml" ContentType="application/vnd.openxmlformats-officedocument.drawingml.chart+xml"/>
  <Override PartName="/ppt/theme/themeOverride3.xml" ContentType="application/vnd.openxmlformats-officedocument.themeOverr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4.xml" ContentType="application/vnd.openxmlformats-officedocument.themeOverr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2.xml" ContentType="application/vnd.openxmlformats-officedocument.drawingml.chartshapes+xml"/>
  <Override PartName="/ppt/charts/chart3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3.xml" ContentType="application/vnd.openxmlformats-officedocument.drawingml.chartshapes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4.xml" ContentType="application/vnd.openxmlformats-officedocument.drawingml.chartshapes+xml"/>
  <Override PartName="/ppt/charts/chart4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41.xml" ContentType="application/vnd.openxmlformats-officedocument.drawingml.chart+xml"/>
  <Override PartName="/ppt/drawings/drawing5.xml" ContentType="application/vnd.openxmlformats-officedocument.drawingml.chartshapes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6.xml" ContentType="application/vnd.openxmlformats-officedocument.drawingml.chartshapes+xml"/>
  <Override PartName="/ppt/charts/chart44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404" r:id="rId3"/>
    <p:sldId id="457" r:id="rId4"/>
    <p:sldId id="405" r:id="rId5"/>
    <p:sldId id="406" r:id="rId6"/>
    <p:sldId id="483" r:id="rId7"/>
    <p:sldId id="407" r:id="rId8"/>
    <p:sldId id="408" r:id="rId9"/>
    <p:sldId id="409" r:id="rId10"/>
    <p:sldId id="410" r:id="rId11"/>
    <p:sldId id="411" r:id="rId12"/>
    <p:sldId id="485" r:id="rId13"/>
    <p:sldId id="484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92" r:id="rId24"/>
    <p:sldId id="472" r:id="rId25"/>
    <p:sldId id="475" r:id="rId26"/>
    <p:sldId id="478" r:id="rId27"/>
    <p:sldId id="476" r:id="rId28"/>
    <p:sldId id="477" r:id="rId29"/>
    <p:sldId id="412" r:id="rId30"/>
    <p:sldId id="499" r:id="rId31"/>
    <p:sldId id="502" r:id="rId32"/>
    <p:sldId id="473" r:id="rId33"/>
    <p:sldId id="474" r:id="rId34"/>
    <p:sldId id="503" r:id="rId35"/>
    <p:sldId id="413" r:id="rId36"/>
    <p:sldId id="494" r:id="rId37"/>
    <p:sldId id="414" r:id="rId38"/>
    <p:sldId id="496" r:id="rId39"/>
    <p:sldId id="415" r:id="rId40"/>
    <p:sldId id="498" r:id="rId41"/>
    <p:sldId id="416" r:id="rId42"/>
    <p:sldId id="460" r:id="rId43"/>
    <p:sldId id="501" r:id="rId44"/>
    <p:sldId id="417" r:id="rId45"/>
    <p:sldId id="418" r:id="rId46"/>
    <p:sldId id="420" r:id="rId47"/>
    <p:sldId id="493" r:id="rId48"/>
    <p:sldId id="500" r:id="rId49"/>
    <p:sldId id="487" r:id="rId50"/>
    <p:sldId id="451" r:id="rId51"/>
    <p:sldId id="488" r:id="rId52"/>
    <p:sldId id="489" r:id="rId53"/>
    <p:sldId id="490" r:id="rId54"/>
    <p:sldId id="491" r:id="rId55"/>
    <p:sldId id="455" r:id="rId56"/>
    <p:sldId id="456" r:id="rId57"/>
    <p:sldId id="403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8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ter Hooper" userId="0a51dd48656ee7ee" providerId="LiveId" clId="{79DE16D6-1F98-479D-B390-6DB2AC448DFD}"/>
    <pc:docChg chg="custSel delSld modSld">
      <pc:chgData name="Carter Hooper" userId="0a51dd48656ee7ee" providerId="LiveId" clId="{79DE16D6-1F98-479D-B390-6DB2AC448DFD}" dt="2017-09-16T00:34:04.727" v="23" actId="1076"/>
      <pc:docMkLst>
        <pc:docMk/>
      </pc:docMkLst>
      <pc:sldChg chg="delSp del">
        <pc:chgData name="Carter Hooper" userId="0a51dd48656ee7ee" providerId="LiveId" clId="{79DE16D6-1F98-479D-B390-6DB2AC448DFD}" dt="2017-09-16T00:33:43.198" v="5" actId="2696"/>
        <pc:sldMkLst>
          <pc:docMk/>
          <pc:sldMk cId="2262907607" sldId="256"/>
        </pc:sldMkLst>
        <pc:picChg chg="del">
          <ac:chgData name="Carter Hooper" userId="0a51dd48656ee7ee" providerId="LiveId" clId="{79DE16D6-1F98-479D-B390-6DB2AC448DFD}" dt="2017-09-16T00:33:22.194" v="0"/>
          <ac:picMkLst>
            <pc:docMk/>
            <pc:sldMk cId="2262907607" sldId="256"/>
            <ac:picMk id="17" creationId="{1352B309-2109-445B-86B2-9419DCBB202E}"/>
          </ac:picMkLst>
        </pc:picChg>
      </pc:sldChg>
      <pc:sldChg chg="addSp delSp modSp">
        <pc:chgData name="Carter Hooper" userId="0a51dd48656ee7ee" providerId="LiveId" clId="{79DE16D6-1F98-479D-B390-6DB2AC448DFD}" dt="2017-09-16T00:34:04.727" v="23" actId="1076"/>
        <pc:sldMkLst>
          <pc:docMk/>
          <pc:sldMk cId="1159933523" sldId="257"/>
        </pc:sldMkLst>
        <pc:spChg chg="del">
          <ac:chgData name="Carter Hooper" userId="0a51dd48656ee7ee" providerId="LiveId" clId="{79DE16D6-1F98-479D-B390-6DB2AC448DFD}" dt="2017-09-16T00:33:35.666" v="4" actId="478"/>
          <ac:spMkLst>
            <pc:docMk/>
            <pc:sldMk cId="1159933523" sldId="257"/>
            <ac:spMk id="6" creationId="{77A84201-A741-48A7-A7D4-8716852E2E29}"/>
          </ac:spMkLst>
        </pc:spChg>
        <pc:picChg chg="del">
          <ac:chgData name="Carter Hooper" userId="0a51dd48656ee7ee" providerId="LiveId" clId="{79DE16D6-1F98-479D-B390-6DB2AC448DFD}" dt="2017-09-16T00:33:25.535" v="1" actId="478"/>
          <ac:picMkLst>
            <pc:docMk/>
            <pc:sldMk cId="1159933523" sldId="257"/>
            <ac:picMk id="7" creationId="{F6CE220B-9893-4E75-804D-10331E5DF24F}"/>
          </ac:picMkLst>
        </pc:picChg>
        <pc:picChg chg="add mod">
          <ac:chgData name="Carter Hooper" userId="0a51dd48656ee7ee" providerId="LiveId" clId="{79DE16D6-1F98-479D-B390-6DB2AC448DFD}" dt="2017-09-16T00:34:04.727" v="23" actId="1076"/>
          <ac:picMkLst>
            <pc:docMk/>
            <pc:sldMk cId="1159933523" sldId="257"/>
            <ac:picMk id="8" creationId="{C2D79F70-94C9-4401-8E35-930670FFAAF8}"/>
          </ac:picMkLst>
        </pc:picChg>
      </pc:sldChg>
      <pc:sldChg chg="del">
        <pc:chgData name="Carter Hooper" userId="0a51dd48656ee7ee" providerId="LiveId" clId="{79DE16D6-1F98-479D-B390-6DB2AC448DFD}" dt="2017-09-16T00:33:52.991" v="6" actId="2696"/>
        <pc:sldMkLst>
          <pc:docMk/>
          <pc:sldMk cId="361903315" sldId="258"/>
        </pc:sldMkLst>
      </pc:sldChg>
      <pc:sldChg chg="del">
        <pc:chgData name="Carter Hooper" userId="0a51dd48656ee7ee" providerId="LiveId" clId="{79DE16D6-1F98-479D-B390-6DB2AC448DFD}" dt="2017-09-16T00:33:53.002" v="7" actId="2696"/>
        <pc:sldMkLst>
          <pc:docMk/>
          <pc:sldMk cId="1811177689" sldId="259"/>
        </pc:sldMkLst>
      </pc:sldChg>
      <pc:sldChg chg="del">
        <pc:chgData name="Carter Hooper" userId="0a51dd48656ee7ee" providerId="LiveId" clId="{79DE16D6-1F98-479D-B390-6DB2AC448DFD}" dt="2017-09-16T00:33:53.014" v="8" actId="2696"/>
        <pc:sldMkLst>
          <pc:docMk/>
          <pc:sldMk cId="623743191" sldId="260"/>
        </pc:sldMkLst>
      </pc:sldChg>
      <pc:sldChg chg="del">
        <pc:chgData name="Carter Hooper" userId="0a51dd48656ee7ee" providerId="LiveId" clId="{79DE16D6-1F98-479D-B390-6DB2AC448DFD}" dt="2017-09-16T00:33:53.024" v="9" actId="2696"/>
        <pc:sldMkLst>
          <pc:docMk/>
          <pc:sldMk cId="2203845120" sldId="261"/>
        </pc:sldMkLst>
      </pc:sldChg>
      <pc:sldChg chg="del">
        <pc:chgData name="Carter Hooper" userId="0a51dd48656ee7ee" providerId="LiveId" clId="{79DE16D6-1F98-479D-B390-6DB2AC448DFD}" dt="2017-09-16T00:33:53.038" v="10" actId="2696"/>
        <pc:sldMkLst>
          <pc:docMk/>
          <pc:sldMk cId="3284601967" sldId="262"/>
        </pc:sldMkLst>
      </pc:sldChg>
      <pc:sldChg chg="del">
        <pc:chgData name="Carter Hooper" userId="0a51dd48656ee7ee" providerId="LiveId" clId="{79DE16D6-1F98-479D-B390-6DB2AC448DFD}" dt="2017-09-16T00:33:53.050" v="11" actId="2696"/>
        <pc:sldMkLst>
          <pc:docMk/>
          <pc:sldMk cId="2754622276" sldId="263"/>
        </pc:sldMkLst>
      </pc:sldChg>
      <pc:sldChg chg="del">
        <pc:chgData name="Carter Hooper" userId="0a51dd48656ee7ee" providerId="LiveId" clId="{79DE16D6-1F98-479D-B390-6DB2AC448DFD}" dt="2017-09-16T00:33:53.063" v="12" actId="2696"/>
        <pc:sldMkLst>
          <pc:docMk/>
          <pc:sldMk cId="4197328915" sldId="264"/>
        </pc:sldMkLst>
      </pc:sldChg>
      <pc:sldChg chg="del">
        <pc:chgData name="Carter Hooper" userId="0a51dd48656ee7ee" providerId="LiveId" clId="{79DE16D6-1F98-479D-B390-6DB2AC448DFD}" dt="2017-09-16T00:33:53.074" v="13" actId="2696"/>
        <pc:sldMkLst>
          <pc:docMk/>
          <pc:sldMk cId="3604033525" sldId="265"/>
        </pc:sldMkLst>
      </pc:sldChg>
      <pc:sldChg chg="del">
        <pc:chgData name="Carter Hooper" userId="0a51dd48656ee7ee" providerId="LiveId" clId="{79DE16D6-1F98-479D-B390-6DB2AC448DFD}" dt="2017-09-16T00:33:53.087" v="14" actId="2696"/>
        <pc:sldMkLst>
          <pc:docMk/>
          <pc:sldMk cId="1301481332" sldId="266"/>
        </pc:sldMkLst>
      </pc:sldChg>
      <pc:sldChg chg="del">
        <pc:chgData name="Carter Hooper" userId="0a51dd48656ee7ee" providerId="LiveId" clId="{79DE16D6-1F98-479D-B390-6DB2AC448DFD}" dt="2017-09-16T00:33:53.101" v="15" actId="2696"/>
        <pc:sldMkLst>
          <pc:docMk/>
          <pc:sldMk cId="1700011146" sldId="267"/>
        </pc:sldMkLst>
      </pc:sldChg>
      <pc:sldChg chg="del">
        <pc:chgData name="Carter Hooper" userId="0a51dd48656ee7ee" providerId="LiveId" clId="{79DE16D6-1F98-479D-B390-6DB2AC448DFD}" dt="2017-09-16T00:33:53.111" v="16" actId="2696"/>
        <pc:sldMkLst>
          <pc:docMk/>
          <pc:sldMk cId="2259256241" sldId="268"/>
        </pc:sldMkLst>
      </pc:sldChg>
      <pc:sldChg chg="del">
        <pc:chgData name="Carter Hooper" userId="0a51dd48656ee7ee" providerId="LiveId" clId="{79DE16D6-1F98-479D-B390-6DB2AC448DFD}" dt="2017-09-16T00:33:53.125" v="17" actId="2696"/>
        <pc:sldMkLst>
          <pc:docMk/>
          <pc:sldMk cId="3230460471" sldId="269"/>
        </pc:sldMkLst>
      </pc:sldChg>
      <pc:sldChg chg="del">
        <pc:chgData name="Carter Hooper" userId="0a51dd48656ee7ee" providerId="LiveId" clId="{79DE16D6-1F98-479D-B390-6DB2AC448DFD}" dt="2017-09-16T00:33:53.142" v="18" actId="2696"/>
        <pc:sldMkLst>
          <pc:docMk/>
          <pc:sldMk cId="3281603447" sldId="270"/>
        </pc:sldMkLst>
      </pc:sldChg>
      <pc:sldChg chg="del">
        <pc:chgData name="Carter Hooper" userId="0a51dd48656ee7ee" providerId="LiveId" clId="{79DE16D6-1F98-479D-B390-6DB2AC448DFD}" dt="2017-09-16T00:33:53.153" v="19" actId="2696"/>
        <pc:sldMkLst>
          <pc:docMk/>
          <pc:sldMk cId="1834570048" sldId="27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3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4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3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atiu\AppData\Local\Microsoft\Windows\INetCache\Content.Outlook\KQ8I6LI0\George%20Ratiu%20Ad%20Hoc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atiu\AppData\Local\Microsoft\Windows\INetCache\Content.Outlook\KQ8I6LI0\George%20Ratiu%20Ad%20Hoc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gratiu\Documents\CRE%20Quarterly%20Market%20Survey\CREQMS%20-%20Historical%20Data%20&amp;%20Graphs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tiu\Documents\CRE%20Quarterly%20Market%20Survey\2017-08%20August\4-CRES%202017%20August%20-%20Demographic%20Results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6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change from a year ago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Sheet1!$A$2:$A$71</c:f>
              <c:strCache>
                <c:ptCount val="70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</c:strCache>
            </c:strRef>
          </c:cat>
          <c:val>
            <c:numRef>
              <c:f>Sheet1!$B$2:$B$71</c:f>
              <c:numCache>
                <c:formatCode>General</c:formatCode>
                <c:ptCount val="70"/>
                <c:pt idx="0">
                  <c:v>4.1669999999999998</c:v>
                </c:pt>
                <c:pt idx="1">
                  <c:v>5.266</c:v>
                </c:pt>
                <c:pt idx="2">
                  <c:v>4.0830000000000002</c:v>
                </c:pt>
                <c:pt idx="3">
                  <c:v>2.8889999999999998</c:v>
                </c:pt>
                <c:pt idx="4">
                  <c:v>2.2999999999999998</c:v>
                </c:pt>
                <c:pt idx="5">
                  <c:v>0.93500000000000005</c:v>
                </c:pt>
                <c:pt idx="6">
                  <c:v>0.495</c:v>
                </c:pt>
                <c:pt idx="7">
                  <c:v>0.20499999999999999</c:v>
                </c:pt>
                <c:pt idx="8">
                  <c:v>1.4159999999999999</c:v>
                </c:pt>
                <c:pt idx="9">
                  <c:v>1.4370000000000001</c:v>
                </c:pt>
                <c:pt idx="10">
                  <c:v>2.2549999999999999</c:v>
                </c:pt>
                <c:pt idx="11">
                  <c:v>2.036</c:v>
                </c:pt>
                <c:pt idx="12">
                  <c:v>1.629</c:v>
                </c:pt>
                <c:pt idx="13">
                  <c:v>2.0099999999999998</c:v>
                </c:pt>
                <c:pt idx="14">
                  <c:v>3.2160000000000002</c:v>
                </c:pt>
                <c:pt idx="15">
                  <c:v>4.3559999999999999</c:v>
                </c:pt>
                <c:pt idx="16">
                  <c:v>4.415</c:v>
                </c:pt>
                <c:pt idx="17">
                  <c:v>4.2130000000000001</c:v>
                </c:pt>
                <c:pt idx="18">
                  <c:v>3.4279999999999999</c:v>
                </c:pt>
                <c:pt idx="19">
                  <c:v>3.117</c:v>
                </c:pt>
                <c:pt idx="20">
                  <c:v>3.62</c:v>
                </c:pt>
                <c:pt idx="21">
                  <c:v>3.4039999999999999</c:v>
                </c:pt>
                <c:pt idx="22">
                  <c:v>3.3330000000000002</c:v>
                </c:pt>
                <c:pt idx="23">
                  <c:v>3.032</c:v>
                </c:pt>
                <c:pt idx="24">
                  <c:v>3.17</c:v>
                </c:pt>
                <c:pt idx="25">
                  <c:v>2.9420000000000002</c:v>
                </c:pt>
                <c:pt idx="26">
                  <c:v>2.1749999999999998</c:v>
                </c:pt>
                <c:pt idx="27">
                  <c:v>2.39</c:v>
                </c:pt>
                <c:pt idx="28">
                  <c:v>1.2370000000000001</c:v>
                </c:pt>
                <c:pt idx="29">
                  <c:v>1.7070000000000001</c:v>
                </c:pt>
                <c:pt idx="30">
                  <c:v>2.2999999999999998</c:v>
                </c:pt>
                <c:pt idx="31">
                  <c:v>1.8680000000000001</c:v>
                </c:pt>
                <c:pt idx="32">
                  <c:v>1.1100000000000001</c:v>
                </c:pt>
                <c:pt idx="33">
                  <c:v>0.84</c:v>
                </c:pt>
                <c:pt idx="34">
                  <c:v>-0.314</c:v>
                </c:pt>
                <c:pt idx="35">
                  <c:v>-2.7669999999999999</c:v>
                </c:pt>
                <c:pt idx="36">
                  <c:v>-3.4550000000000001</c:v>
                </c:pt>
                <c:pt idx="37">
                  <c:v>-4.0620000000000003</c:v>
                </c:pt>
                <c:pt idx="38">
                  <c:v>-3.2839999999999998</c:v>
                </c:pt>
                <c:pt idx="39">
                  <c:v>-0.24099999999999999</c:v>
                </c:pt>
                <c:pt idx="40">
                  <c:v>1.599</c:v>
                </c:pt>
                <c:pt idx="41">
                  <c:v>2.7189999999999999</c:v>
                </c:pt>
                <c:pt idx="42">
                  <c:v>3.0760000000000001</c:v>
                </c:pt>
                <c:pt idx="43">
                  <c:v>2.7309999999999999</c:v>
                </c:pt>
                <c:pt idx="44">
                  <c:v>1.893</c:v>
                </c:pt>
                <c:pt idx="45">
                  <c:v>1.653</c:v>
                </c:pt>
                <c:pt idx="46">
                  <c:v>1.1830000000000001</c:v>
                </c:pt>
                <c:pt idx="47">
                  <c:v>1.6819999999999999</c:v>
                </c:pt>
                <c:pt idx="48">
                  <c:v>2.7530000000000001</c:v>
                </c:pt>
                <c:pt idx="49">
                  <c:v>2.4870000000000001</c:v>
                </c:pt>
                <c:pt idx="50">
                  <c:v>2.395</c:v>
                </c:pt>
                <c:pt idx="51">
                  <c:v>1.2769999999999999</c:v>
                </c:pt>
                <c:pt idx="52">
                  <c:v>1.3140000000000001</c:v>
                </c:pt>
                <c:pt idx="53">
                  <c:v>1.036</c:v>
                </c:pt>
                <c:pt idx="54">
                  <c:v>1.694</c:v>
                </c:pt>
                <c:pt idx="55">
                  <c:v>2.6619999999999999</c:v>
                </c:pt>
                <c:pt idx="56">
                  <c:v>1.7150000000000001</c:v>
                </c:pt>
                <c:pt idx="57">
                  <c:v>2.669</c:v>
                </c:pt>
                <c:pt idx="58">
                  <c:v>3.1850000000000001</c:v>
                </c:pt>
                <c:pt idx="59">
                  <c:v>2.6989999999999998</c:v>
                </c:pt>
                <c:pt idx="60">
                  <c:v>3.7589999999999999</c:v>
                </c:pt>
                <c:pt idx="61">
                  <c:v>3.2949999999999999</c:v>
                </c:pt>
                <c:pt idx="62">
                  <c:v>2.4049999999999998</c:v>
                </c:pt>
                <c:pt idx="63">
                  <c:v>2.0179999999999998</c:v>
                </c:pt>
                <c:pt idx="64">
                  <c:v>1.355</c:v>
                </c:pt>
                <c:pt idx="65">
                  <c:v>1.2310000000000001</c:v>
                </c:pt>
                <c:pt idx="66">
                  <c:v>1.516</c:v>
                </c:pt>
                <c:pt idx="67">
                  <c:v>1.8360000000000001</c:v>
                </c:pt>
                <c:pt idx="68">
                  <c:v>2.0009999999999999</c:v>
                </c:pt>
                <c:pt idx="69">
                  <c:v>2.1989999999999998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2-4C79-8F6E-10A427EF6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053944"/>
        <c:axId val="399051976"/>
      </c:barChart>
      <c:catAx>
        <c:axId val="39905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51976"/>
        <c:crosses val="autoZero"/>
        <c:auto val="1"/>
        <c:lblAlgn val="ctr"/>
        <c:lblOffset val="100"/>
        <c:tickLblSkip val="2"/>
        <c:noMultiLvlLbl val="0"/>
      </c:catAx>
      <c:valAx>
        <c:axId val="39905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53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Employment Rate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7761476749368595E-2"/>
          <c:y val="0.14970891277723658"/>
          <c:w val="0.84259693953350168"/>
          <c:h val="0.734074052306658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Sheet1!$A$2:$A$213</c:f>
              <c:strCache>
                <c:ptCount val="212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  <c:pt idx="200">
                  <c:v>2016 - Sep</c:v>
                </c:pt>
                <c:pt idx="201">
                  <c:v>2016 - Oct</c:v>
                </c:pt>
                <c:pt idx="202">
                  <c:v>2016 - Nov</c:v>
                </c:pt>
                <c:pt idx="203">
                  <c:v>2016 - Dec</c:v>
                </c:pt>
                <c:pt idx="204">
                  <c:v>2017 - Jan</c:v>
                </c:pt>
                <c:pt idx="205">
                  <c:v>2017 - Feb</c:v>
                </c:pt>
                <c:pt idx="206">
                  <c:v>2017 - Mar</c:v>
                </c:pt>
                <c:pt idx="207">
                  <c:v>2017 - Apr</c:v>
                </c:pt>
                <c:pt idx="208">
                  <c:v>2017 - May</c:v>
                </c:pt>
                <c:pt idx="209">
                  <c:v>2017 - Jun</c:v>
                </c:pt>
                <c:pt idx="210">
                  <c:v>2017 - Jul</c:v>
                </c:pt>
                <c:pt idx="211">
                  <c:v>2017 - Aug</c:v>
                </c:pt>
              </c:strCache>
            </c:strRef>
          </c:cat>
          <c:val>
            <c:numRef>
              <c:f>Sheet1!$B$2:$B$213</c:f>
              <c:numCache>
                <c:formatCode>General</c:formatCode>
                <c:ptCount val="212"/>
                <c:pt idx="0">
                  <c:v>64.599999999999994</c:v>
                </c:pt>
                <c:pt idx="1">
                  <c:v>64.599999999999994</c:v>
                </c:pt>
                <c:pt idx="2">
                  <c:v>64.599999999999994</c:v>
                </c:pt>
                <c:pt idx="3">
                  <c:v>64.7</c:v>
                </c:pt>
                <c:pt idx="4">
                  <c:v>64.400000000000006</c:v>
                </c:pt>
                <c:pt idx="5">
                  <c:v>64.5</c:v>
                </c:pt>
                <c:pt idx="6">
                  <c:v>64.2</c:v>
                </c:pt>
                <c:pt idx="7">
                  <c:v>64.2</c:v>
                </c:pt>
                <c:pt idx="8">
                  <c:v>64.2</c:v>
                </c:pt>
                <c:pt idx="9">
                  <c:v>64.2</c:v>
                </c:pt>
                <c:pt idx="10">
                  <c:v>64.3</c:v>
                </c:pt>
                <c:pt idx="11">
                  <c:v>64.400000000000006</c:v>
                </c:pt>
                <c:pt idx="12">
                  <c:v>64.400000000000006</c:v>
                </c:pt>
                <c:pt idx="13">
                  <c:v>64.3</c:v>
                </c:pt>
                <c:pt idx="14">
                  <c:v>64.3</c:v>
                </c:pt>
                <c:pt idx="15">
                  <c:v>64</c:v>
                </c:pt>
                <c:pt idx="16">
                  <c:v>63.8</c:v>
                </c:pt>
                <c:pt idx="17">
                  <c:v>63.7</c:v>
                </c:pt>
                <c:pt idx="18">
                  <c:v>63.7</c:v>
                </c:pt>
                <c:pt idx="19">
                  <c:v>63.2</c:v>
                </c:pt>
                <c:pt idx="20">
                  <c:v>63.5</c:v>
                </c:pt>
                <c:pt idx="21">
                  <c:v>63.2</c:v>
                </c:pt>
                <c:pt idx="22">
                  <c:v>63</c:v>
                </c:pt>
                <c:pt idx="23">
                  <c:v>62.9</c:v>
                </c:pt>
                <c:pt idx="24">
                  <c:v>62.7</c:v>
                </c:pt>
                <c:pt idx="25">
                  <c:v>63</c:v>
                </c:pt>
                <c:pt idx="26">
                  <c:v>62.8</c:v>
                </c:pt>
                <c:pt idx="27">
                  <c:v>62.7</c:v>
                </c:pt>
                <c:pt idx="28">
                  <c:v>62.9</c:v>
                </c:pt>
                <c:pt idx="29">
                  <c:v>62.7</c:v>
                </c:pt>
                <c:pt idx="30">
                  <c:v>62.7</c:v>
                </c:pt>
                <c:pt idx="31">
                  <c:v>62.7</c:v>
                </c:pt>
                <c:pt idx="32">
                  <c:v>63</c:v>
                </c:pt>
                <c:pt idx="33">
                  <c:v>62.7</c:v>
                </c:pt>
                <c:pt idx="34">
                  <c:v>62.5</c:v>
                </c:pt>
                <c:pt idx="35">
                  <c:v>62.4</c:v>
                </c:pt>
                <c:pt idx="36">
                  <c:v>62.5</c:v>
                </c:pt>
                <c:pt idx="37">
                  <c:v>62.5</c:v>
                </c:pt>
                <c:pt idx="38">
                  <c:v>62.4</c:v>
                </c:pt>
                <c:pt idx="39">
                  <c:v>62.4</c:v>
                </c:pt>
                <c:pt idx="40">
                  <c:v>62.3</c:v>
                </c:pt>
                <c:pt idx="41">
                  <c:v>62.3</c:v>
                </c:pt>
                <c:pt idx="42">
                  <c:v>62.1</c:v>
                </c:pt>
                <c:pt idx="43">
                  <c:v>62.1</c:v>
                </c:pt>
                <c:pt idx="44">
                  <c:v>62</c:v>
                </c:pt>
                <c:pt idx="45">
                  <c:v>62.1</c:v>
                </c:pt>
                <c:pt idx="46">
                  <c:v>62.3</c:v>
                </c:pt>
                <c:pt idx="47">
                  <c:v>62.2</c:v>
                </c:pt>
                <c:pt idx="48">
                  <c:v>62.3</c:v>
                </c:pt>
                <c:pt idx="49">
                  <c:v>62.3</c:v>
                </c:pt>
                <c:pt idx="50">
                  <c:v>62.2</c:v>
                </c:pt>
                <c:pt idx="51">
                  <c:v>62.3</c:v>
                </c:pt>
                <c:pt idx="52">
                  <c:v>62.3</c:v>
                </c:pt>
                <c:pt idx="53">
                  <c:v>62.4</c:v>
                </c:pt>
                <c:pt idx="54">
                  <c:v>62.5</c:v>
                </c:pt>
                <c:pt idx="55">
                  <c:v>62.4</c:v>
                </c:pt>
                <c:pt idx="56">
                  <c:v>62.3</c:v>
                </c:pt>
                <c:pt idx="57">
                  <c:v>62.3</c:v>
                </c:pt>
                <c:pt idx="58">
                  <c:v>62.5</c:v>
                </c:pt>
                <c:pt idx="59">
                  <c:v>62.4</c:v>
                </c:pt>
                <c:pt idx="60">
                  <c:v>62.4</c:v>
                </c:pt>
                <c:pt idx="61">
                  <c:v>62.4</c:v>
                </c:pt>
                <c:pt idx="62">
                  <c:v>62.4</c:v>
                </c:pt>
                <c:pt idx="63">
                  <c:v>62.7</c:v>
                </c:pt>
                <c:pt idx="64">
                  <c:v>62.8</c:v>
                </c:pt>
                <c:pt idx="65">
                  <c:v>62.7</c:v>
                </c:pt>
                <c:pt idx="66">
                  <c:v>62.8</c:v>
                </c:pt>
                <c:pt idx="67">
                  <c:v>62.9</c:v>
                </c:pt>
                <c:pt idx="68">
                  <c:v>62.8</c:v>
                </c:pt>
                <c:pt idx="69">
                  <c:v>62.8</c:v>
                </c:pt>
                <c:pt idx="70">
                  <c:v>62.7</c:v>
                </c:pt>
                <c:pt idx="71">
                  <c:v>62.8</c:v>
                </c:pt>
                <c:pt idx="72">
                  <c:v>62.9</c:v>
                </c:pt>
                <c:pt idx="73">
                  <c:v>63</c:v>
                </c:pt>
                <c:pt idx="74">
                  <c:v>63.1</c:v>
                </c:pt>
                <c:pt idx="75">
                  <c:v>63</c:v>
                </c:pt>
                <c:pt idx="76">
                  <c:v>63.1</c:v>
                </c:pt>
                <c:pt idx="77">
                  <c:v>63.1</c:v>
                </c:pt>
                <c:pt idx="78">
                  <c:v>63</c:v>
                </c:pt>
                <c:pt idx="79">
                  <c:v>63.1</c:v>
                </c:pt>
                <c:pt idx="80">
                  <c:v>63.1</c:v>
                </c:pt>
                <c:pt idx="81">
                  <c:v>63.3</c:v>
                </c:pt>
                <c:pt idx="82">
                  <c:v>63.3</c:v>
                </c:pt>
                <c:pt idx="83">
                  <c:v>63.4</c:v>
                </c:pt>
                <c:pt idx="84">
                  <c:v>63.3</c:v>
                </c:pt>
                <c:pt idx="85">
                  <c:v>63.3</c:v>
                </c:pt>
                <c:pt idx="86">
                  <c:v>63.3</c:v>
                </c:pt>
                <c:pt idx="87">
                  <c:v>63</c:v>
                </c:pt>
                <c:pt idx="88">
                  <c:v>63</c:v>
                </c:pt>
                <c:pt idx="89">
                  <c:v>63</c:v>
                </c:pt>
                <c:pt idx="90">
                  <c:v>62.9</c:v>
                </c:pt>
                <c:pt idx="91">
                  <c:v>62.7</c:v>
                </c:pt>
                <c:pt idx="92">
                  <c:v>62.9</c:v>
                </c:pt>
                <c:pt idx="93">
                  <c:v>62.7</c:v>
                </c:pt>
                <c:pt idx="94">
                  <c:v>62.9</c:v>
                </c:pt>
                <c:pt idx="95">
                  <c:v>62.7</c:v>
                </c:pt>
                <c:pt idx="96">
                  <c:v>62.9</c:v>
                </c:pt>
                <c:pt idx="97">
                  <c:v>62.8</c:v>
                </c:pt>
                <c:pt idx="98">
                  <c:v>62.7</c:v>
                </c:pt>
                <c:pt idx="99">
                  <c:v>62.7</c:v>
                </c:pt>
                <c:pt idx="100">
                  <c:v>62.5</c:v>
                </c:pt>
                <c:pt idx="101">
                  <c:v>62.4</c:v>
                </c:pt>
                <c:pt idx="102">
                  <c:v>62.2</c:v>
                </c:pt>
                <c:pt idx="103">
                  <c:v>62</c:v>
                </c:pt>
                <c:pt idx="104">
                  <c:v>61.9</c:v>
                </c:pt>
                <c:pt idx="105">
                  <c:v>61.7</c:v>
                </c:pt>
                <c:pt idx="106">
                  <c:v>61.4</c:v>
                </c:pt>
                <c:pt idx="107">
                  <c:v>61</c:v>
                </c:pt>
                <c:pt idx="108">
                  <c:v>60.6</c:v>
                </c:pt>
                <c:pt idx="109">
                  <c:v>60.3</c:v>
                </c:pt>
                <c:pt idx="110">
                  <c:v>59.9</c:v>
                </c:pt>
                <c:pt idx="111">
                  <c:v>59.8</c:v>
                </c:pt>
                <c:pt idx="112">
                  <c:v>59.6</c:v>
                </c:pt>
                <c:pt idx="113">
                  <c:v>59.4</c:v>
                </c:pt>
                <c:pt idx="114">
                  <c:v>59.3</c:v>
                </c:pt>
                <c:pt idx="115">
                  <c:v>59.1</c:v>
                </c:pt>
                <c:pt idx="116">
                  <c:v>58.7</c:v>
                </c:pt>
                <c:pt idx="117">
                  <c:v>58.5</c:v>
                </c:pt>
                <c:pt idx="118">
                  <c:v>58.6</c:v>
                </c:pt>
                <c:pt idx="119">
                  <c:v>58.3</c:v>
                </c:pt>
                <c:pt idx="120">
                  <c:v>58.5</c:v>
                </c:pt>
                <c:pt idx="121">
                  <c:v>58.5</c:v>
                </c:pt>
                <c:pt idx="122">
                  <c:v>58.5</c:v>
                </c:pt>
                <c:pt idx="123">
                  <c:v>58.7</c:v>
                </c:pt>
                <c:pt idx="124">
                  <c:v>58.6</c:v>
                </c:pt>
                <c:pt idx="125">
                  <c:v>58.5</c:v>
                </c:pt>
                <c:pt idx="126">
                  <c:v>58.5</c:v>
                </c:pt>
                <c:pt idx="127">
                  <c:v>58.6</c:v>
                </c:pt>
                <c:pt idx="128">
                  <c:v>58.5</c:v>
                </c:pt>
                <c:pt idx="129">
                  <c:v>58.3</c:v>
                </c:pt>
                <c:pt idx="130">
                  <c:v>58.2</c:v>
                </c:pt>
                <c:pt idx="131">
                  <c:v>58.3</c:v>
                </c:pt>
                <c:pt idx="132">
                  <c:v>58.3</c:v>
                </c:pt>
                <c:pt idx="133">
                  <c:v>58.4</c:v>
                </c:pt>
                <c:pt idx="134">
                  <c:v>58.4</c:v>
                </c:pt>
                <c:pt idx="135">
                  <c:v>58.4</c:v>
                </c:pt>
                <c:pt idx="136">
                  <c:v>58.3</c:v>
                </c:pt>
                <c:pt idx="137">
                  <c:v>58.2</c:v>
                </c:pt>
                <c:pt idx="138">
                  <c:v>58.2</c:v>
                </c:pt>
                <c:pt idx="139">
                  <c:v>58.3</c:v>
                </c:pt>
                <c:pt idx="140">
                  <c:v>58.4</c:v>
                </c:pt>
                <c:pt idx="141">
                  <c:v>58.4</c:v>
                </c:pt>
                <c:pt idx="142">
                  <c:v>58.6</c:v>
                </c:pt>
                <c:pt idx="143">
                  <c:v>58.6</c:v>
                </c:pt>
                <c:pt idx="144">
                  <c:v>58.4</c:v>
                </c:pt>
                <c:pt idx="145">
                  <c:v>58.5</c:v>
                </c:pt>
                <c:pt idx="146">
                  <c:v>58.6</c:v>
                </c:pt>
                <c:pt idx="147">
                  <c:v>58.5</c:v>
                </c:pt>
                <c:pt idx="148">
                  <c:v>58.5</c:v>
                </c:pt>
                <c:pt idx="149">
                  <c:v>58.6</c:v>
                </c:pt>
                <c:pt idx="150">
                  <c:v>58.5</c:v>
                </c:pt>
                <c:pt idx="151">
                  <c:v>58.4</c:v>
                </c:pt>
                <c:pt idx="152">
                  <c:v>58.7</c:v>
                </c:pt>
                <c:pt idx="153">
                  <c:v>58.8</c:v>
                </c:pt>
                <c:pt idx="154">
                  <c:v>58.7</c:v>
                </c:pt>
                <c:pt idx="155">
                  <c:v>58.6</c:v>
                </c:pt>
                <c:pt idx="156">
                  <c:v>58.5</c:v>
                </c:pt>
                <c:pt idx="157">
                  <c:v>58.6</c:v>
                </c:pt>
                <c:pt idx="158">
                  <c:v>58.5</c:v>
                </c:pt>
                <c:pt idx="159">
                  <c:v>58.6</c:v>
                </c:pt>
                <c:pt idx="160">
                  <c:v>58.6</c:v>
                </c:pt>
                <c:pt idx="161">
                  <c:v>58.6</c:v>
                </c:pt>
                <c:pt idx="162">
                  <c:v>58.7</c:v>
                </c:pt>
                <c:pt idx="163">
                  <c:v>58.7</c:v>
                </c:pt>
                <c:pt idx="164">
                  <c:v>58.7</c:v>
                </c:pt>
                <c:pt idx="165">
                  <c:v>58.3</c:v>
                </c:pt>
                <c:pt idx="166">
                  <c:v>58.6</c:v>
                </c:pt>
                <c:pt idx="167">
                  <c:v>58.6</c:v>
                </c:pt>
                <c:pt idx="168">
                  <c:v>58.8</c:v>
                </c:pt>
                <c:pt idx="169">
                  <c:v>58.8</c:v>
                </c:pt>
                <c:pt idx="170">
                  <c:v>59</c:v>
                </c:pt>
                <c:pt idx="171">
                  <c:v>58.9</c:v>
                </c:pt>
                <c:pt idx="172">
                  <c:v>58.9</c:v>
                </c:pt>
                <c:pt idx="173">
                  <c:v>59</c:v>
                </c:pt>
                <c:pt idx="174">
                  <c:v>59</c:v>
                </c:pt>
                <c:pt idx="175">
                  <c:v>59</c:v>
                </c:pt>
                <c:pt idx="176">
                  <c:v>59.1</c:v>
                </c:pt>
                <c:pt idx="177">
                  <c:v>59.3</c:v>
                </c:pt>
                <c:pt idx="178">
                  <c:v>59.2</c:v>
                </c:pt>
                <c:pt idx="179">
                  <c:v>59.2</c:v>
                </c:pt>
                <c:pt idx="180">
                  <c:v>59.3</c:v>
                </c:pt>
                <c:pt idx="181">
                  <c:v>59.3</c:v>
                </c:pt>
                <c:pt idx="182">
                  <c:v>59.3</c:v>
                </c:pt>
                <c:pt idx="183">
                  <c:v>59.3</c:v>
                </c:pt>
                <c:pt idx="184">
                  <c:v>59.4</c:v>
                </c:pt>
                <c:pt idx="185">
                  <c:v>59.3</c:v>
                </c:pt>
                <c:pt idx="186">
                  <c:v>59.3</c:v>
                </c:pt>
                <c:pt idx="187">
                  <c:v>59.4</c:v>
                </c:pt>
                <c:pt idx="188">
                  <c:v>59.3</c:v>
                </c:pt>
                <c:pt idx="189">
                  <c:v>59.3</c:v>
                </c:pt>
                <c:pt idx="190">
                  <c:v>59.4</c:v>
                </c:pt>
                <c:pt idx="191">
                  <c:v>59.6</c:v>
                </c:pt>
                <c:pt idx="192">
                  <c:v>59.6</c:v>
                </c:pt>
                <c:pt idx="193">
                  <c:v>59.8</c:v>
                </c:pt>
                <c:pt idx="194">
                  <c:v>59.9</c:v>
                </c:pt>
                <c:pt idx="195">
                  <c:v>59.7</c:v>
                </c:pt>
                <c:pt idx="196">
                  <c:v>59.7</c:v>
                </c:pt>
                <c:pt idx="197">
                  <c:v>59.6</c:v>
                </c:pt>
                <c:pt idx="198">
                  <c:v>59.8</c:v>
                </c:pt>
                <c:pt idx="199">
                  <c:v>59.7</c:v>
                </c:pt>
                <c:pt idx="200">
                  <c:v>59.8</c:v>
                </c:pt>
                <c:pt idx="201">
                  <c:v>59.7</c:v>
                </c:pt>
                <c:pt idx="202">
                  <c:v>59.7</c:v>
                </c:pt>
                <c:pt idx="203">
                  <c:v>59.7</c:v>
                </c:pt>
                <c:pt idx="204">
                  <c:v>59.9</c:v>
                </c:pt>
                <c:pt idx="205">
                  <c:v>60</c:v>
                </c:pt>
                <c:pt idx="206">
                  <c:v>60.1</c:v>
                </c:pt>
                <c:pt idx="207">
                  <c:v>60.2</c:v>
                </c:pt>
                <c:pt idx="208">
                  <c:v>60</c:v>
                </c:pt>
                <c:pt idx="209">
                  <c:v>60.1</c:v>
                </c:pt>
                <c:pt idx="210">
                  <c:v>60.2</c:v>
                </c:pt>
                <c:pt idx="211">
                  <c:v>60.1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BB-43BD-8135-ED463EF96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014336"/>
        <c:axId val="118016256"/>
      </c:lineChart>
      <c:catAx>
        <c:axId val="11801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8016256"/>
        <c:crosses val="autoZero"/>
        <c:auto val="1"/>
        <c:lblAlgn val="ctr"/>
        <c:lblOffset val="100"/>
        <c:tickLblSkip val="24"/>
        <c:noMultiLvlLbl val="0"/>
      </c:catAx>
      <c:valAx>
        <c:axId val="11801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01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Sheet1!$A$2:$A$213</c:f>
              <c:strCache>
                <c:ptCount val="212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  <c:pt idx="200">
                  <c:v>2016 - Sep</c:v>
                </c:pt>
                <c:pt idx="201">
                  <c:v>2016 - Oct</c:v>
                </c:pt>
                <c:pt idx="202">
                  <c:v>2016 - Nov</c:v>
                </c:pt>
                <c:pt idx="203">
                  <c:v>2016 - Dec</c:v>
                </c:pt>
                <c:pt idx="204">
                  <c:v>2017 - Jan</c:v>
                </c:pt>
                <c:pt idx="205">
                  <c:v>2017 - Feb</c:v>
                </c:pt>
                <c:pt idx="206">
                  <c:v>2017 - Mar</c:v>
                </c:pt>
                <c:pt idx="207">
                  <c:v>2017 - Apr</c:v>
                </c:pt>
                <c:pt idx="208">
                  <c:v>2017 - May</c:v>
                </c:pt>
                <c:pt idx="209">
                  <c:v>2017 - Jun</c:v>
                </c:pt>
                <c:pt idx="210">
                  <c:v>2017 - Jul</c:v>
                </c:pt>
                <c:pt idx="211">
                  <c:v>2017 - Aug</c:v>
                </c:pt>
              </c:strCache>
            </c:strRef>
          </c:cat>
          <c:val>
            <c:numRef>
              <c:f>Sheet1!$B$2:$B$213</c:f>
              <c:numCache>
                <c:formatCode>General</c:formatCode>
                <c:ptCount val="212"/>
                <c:pt idx="0">
                  <c:v>74.5</c:v>
                </c:pt>
                <c:pt idx="1">
                  <c:v>74.5</c:v>
                </c:pt>
                <c:pt idx="2">
                  <c:v>74.400000000000006</c:v>
                </c:pt>
                <c:pt idx="3">
                  <c:v>74.3</c:v>
                </c:pt>
                <c:pt idx="4">
                  <c:v>74.099999999999994</c:v>
                </c:pt>
                <c:pt idx="5">
                  <c:v>74.2</c:v>
                </c:pt>
                <c:pt idx="6">
                  <c:v>74</c:v>
                </c:pt>
                <c:pt idx="7">
                  <c:v>74.2</c:v>
                </c:pt>
                <c:pt idx="8">
                  <c:v>74</c:v>
                </c:pt>
                <c:pt idx="9">
                  <c:v>73.900000000000006</c:v>
                </c:pt>
                <c:pt idx="10">
                  <c:v>74</c:v>
                </c:pt>
                <c:pt idx="11">
                  <c:v>74</c:v>
                </c:pt>
                <c:pt idx="12">
                  <c:v>74.099999999999994</c:v>
                </c:pt>
                <c:pt idx="13">
                  <c:v>73.900000000000006</c:v>
                </c:pt>
                <c:pt idx="14">
                  <c:v>73.8</c:v>
                </c:pt>
                <c:pt idx="15">
                  <c:v>73.7</c:v>
                </c:pt>
                <c:pt idx="16">
                  <c:v>73.5</c:v>
                </c:pt>
                <c:pt idx="17">
                  <c:v>73.2</c:v>
                </c:pt>
                <c:pt idx="18">
                  <c:v>73.3</c:v>
                </c:pt>
                <c:pt idx="19">
                  <c:v>73</c:v>
                </c:pt>
                <c:pt idx="20">
                  <c:v>73.2</c:v>
                </c:pt>
                <c:pt idx="21">
                  <c:v>72.8</c:v>
                </c:pt>
                <c:pt idx="22">
                  <c:v>72.599999999999994</c:v>
                </c:pt>
                <c:pt idx="23">
                  <c:v>72.599999999999994</c:v>
                </c:pt>
                <c:pt idx="24">
                  <c:v>72.3</c:v>
                </c:pt>
                <c:pt idx="25">
                  <c:v>72.5</c:v>
                </c:pt>
                <c:pt idx="26">
                  <c:v>72.400000000000006</c:v>
                </c:pt>
                <c:pt idx="27">
                  <c:v>72.400000000000006</c:v>
                </c:pt>
                <c:pt idx="28">
                  <c:v>72.7</c:v>
                </c:pt>
                <c:pt idx="29">
                  <c:v>72.400000000000006</c:v>
                </c:pt>
                <c:pt idx="30">
                  <c:v>72.400000000000006</c:v>
                </c:pt>
                <c:pt idx="31">
                  <c:v>72.400000000000006</c:v>
                </c:pt>
                <c:pt idx="32">
                  <c:v>72.599999999999994</c:v>
                </c:pt>
                <c:pt idx="33">
                  <c:v>72.2</c:v>
                </c:pt>
                <c:pt idx="34">
                  <c:v>71.8</c:v>
                </c:pt>
                <c:pt idx="35">
                  <c:v>71.7</c:v>
                </c:pt>
                <c:pt idx="36">
                  <c:v>71.599999999999994</c:v>
                </c:pt>
                <c:pt idx="37">
                  <c:v>71.900000000000006</c:v>
                </c:pt>
                <c:pt idx="38">
                  <c:v>71.8</c:v>
                </c:pt>
                <c:pt idx="39">
                  <c:v>71.8</c:v>
                </c:pt>
                <c:pt idx="40">
                  <c:v>71.599999999999994</c:v>
                </c:pt>
                <c:pt idx="41">
                  <c:v>71.400000000000006</c:v>
                </c:pt>
                <c:pt idx="42">
                  <c:v>71.400000000000006</c:v>
                </c:pt>
                <c:pt idx="43">
                  <c:v>71.400000000000006</c:v>
                </c:pt>
                <c:pt idx="44">
                  <c:v>71.7</c:v>
                </c:pt>
                <c:pt idx="45">
                  <c:v>71.599999999999994</c:v>
                </c:pt>
                <c:pt idx="46">
                  <c:v>71.8</c:v>
                </c:pt>
                <c:pt idx="47">
                  <c:v>71.900000000000006</c:v>
                </c:pt>
                <c:pt idx="48">
                  <c:v>72.099999999999994</c:v>
                </c:pt>
                <c:pt idx="49">
                  <c:v>71.900000000000006</c:v>
                </c:pt>
                <c:pt idx="50">
                  <c:v>71.8</c:v>
                </c:pt>
                <c:pt idx="51">
                  <c:v>71.7</c:v>
                </c:pt>
                <c:pt idx="52">
                  <c:v>71.7</c:v>
                </c:pt>
                <c:pt idx="53">
                  <c:v>72</c:v>
                </c:pt>
                <c:pt idx="54">
                  <c:v>72.099999999999994</c:v>
                </c:pt>
                <c:pt idx="55">
                  <c:v>72.099999999999994</c:v>
                </c:pt>
                <c:pt idx="56">
                  <c:v>71.900000000000006</c:v>
                </c:pt>
                <c:pt idx="57">
                  <c:v>71.900000000000006</c:v>
                </c:pt>
                <c:pt idx="58">
                  <c:v>72.099999999999994</c:v>
                </c:pt>
                <c:pt idx="59">
                  <c:v>72</c:v>
                </c:pt>
                <c:pt idx="60">
                  <c:v>71.900000000000006</c:v>
                </c:pt>
                <c:pt idx="61">
                  <c:v>72.099999999999994</c:v>
                </c:pt>
                <c:pt idx="62">
                  <c:v>72.2</c:v>
                </c:pt>
                <c:pt idx="63">
                  <c:v>72.5</c:v>
                </c:pt>
                <c:pt idx="64">
                  <c:v>72.7</c:v>
                </c:pt>
                <c:pt idx="65">
                  <c:v>72.7</c:v>
                </c:pt>
                <c:pt idx="66">
                  <c:v>72.7</c:v>
                </c:pt>
                <c:pt idx="67">
                  <c:v>72.8</c:v>
                </c:pt>
                <c:pt idx="68">
                  <c:v>72.5</c:v>
                </c:pt>
                <c:pt idx="69">
                  <c:v>72.5</c:v>
                </c:pt>
                <c:pt idx="70">
                  <c:v>72.3</c:v>
                </c:pt>
                <c:pt idx="71">
                  <c:v>72.400000000000006</c:v>
                </c:pt>
                <c:pt idx="72">
                  <c:v>72.8</c:v>
                </c:pt>
                <c:pt idx="73">
                  <c:v>72.8</c:v>
                </c:pt>
                <c:pt idx="74">
                  <c:v>72.900000000000006</c:v>
                </c:pt>
                <c:pt idx="75">
                  <c:v>72.900000000000006</c:v>
                </c:pt>
                <c:pt idx="76">
                  <c:v>72.8</c:v>
                </c:pt>
                <c:pt idx="77">
                  <c:v>72.8</c:v>
                </c:pt>
                <c:pt idx="78">
                  <c:v>72.400000000000006</c:v>
                </c:pt>
                <c:pt idx="79">
                  <c:v>72.7</c:v>
                </c:pt>
                <c:pt idx="80">
                  <c:v>73.099999999999994</c:v>
                </c:pt>
                <c:pt idx="81">
                  <c:v>73</c:v>
                </c:pt>
                <c:pt idx="82">
                  <c:v>73</c:v>
                </c:pt>
                <c:pt idx="83">
                  <c:v>73.2</c:v>
                </c:pt>
                <c:pt idx="84">
                  <c:v>73.099999999999994</c:v>
                </c:pt>
                <c:pt idx="85">
                  <c:v>73</c:v>
                </c:pt>
                <c:pt idx="86">
                  <c:v>73.099999999999994</c:v>
                </c:pt>
                <c:pt idx="87">
                  <c:v>73</c:v>
                </c:pt>
                <c:pt idx="88">
                  <c:v>72.900000000000006</c:v>
                </c:pt>
                <c:pt idx="89">
                  <c:v>72.8</c:v>
                </c:pt>
                <c:pt idx="90">
                  <c:v>72.599999999999994</c:v>
                </c:pt>
                <c:pt idx="91">
                  <c:v>72.5</c:v>
                </c:pt>
                <c:pt idx="92">
                  <c:v>72.5</c:v>
                </c:pt>
                <c:pt idx="93">
                  <c:v>72.3</c:v>
                </c:pt>
                <c:pt idx="94">
                  <c:v>72.7</c:v>
                </c:pt>
                <c:pt idx="95">
                  <c:v>72.5</c:v>
                </c:pt>
                <c:pt idx="96">
                  <c:v>72.7</c:v>
                </c:pt>
                <c:pt idx="97">
                  <c:v>72.599999999999994</c:v>
                </c:pt>
                <c:pt idx="98">
                  <c:v>72.400000000000006</c:v>
                </c:pt>
                <c:pt idx="99">
                  <c:v>72.2</c:v>
                </c:pt>
                <c:pt idx="100">
                  <c:v>71.900000000000006</c:v>
                </c:pt>
                <c:pt idx="101">
                  <c:v>71.8</c:v>
                </c:pt>
                <c:pt idx="102">
                  <c:v>71.7</c:v>
                </c:pt>
                <c:pt idx="103">
                  <c:v>71.400000000000006</c:v>
                </c:pt>
                <c:pt idx="104">
                  <c:v>71.099999999999994</c:v>
                </c:pt>
                <c:pt idx="105">
                  <c:v>70.8</c:v>
                </c:pt>
                <c:pt idx="106">
                  <c:v>70.400000000000006</c:v>
                </c:pt>
                <c:pt idx="107">
                  <c:v>69.8</c:v>
                </c:pt>
                <c:pt idx="108">
                  <c:v>69.3</c:v>
                </c:pt>
                <c:pt idx="109">
                  <c:v>68.8</c:v>
                </c:pt>
                <c:pt idx="110">
                  <c:v>68.2</c:v>
                </c:pt>
                <c:pt idx="111">
                  <c:v>68.099999999999994</c:v>
                </c:pt>
                <c:pt idx="112">
                  <c:v>67.8</c:v>
                </c:pt>
                <c:pt idx="113">
                  <c:v>67.7</c:v>
                </c:pt>
                <c:pt idx="114">
                  <c:v>67.5</c:v>
                </c:pt>
                <c:pt idx="115">
                  <c:v>67.3</c:v>
                </c:pt>
                <c:pt idx="116">
                  <c:v>67</c:v>
                </c:pt>
                <c:pt idx="117">
                  <c:v>66.8</c:v>
                </c:pt>
                <c:pt idx="118">
                  <c:v>66.8</c:v>
                </c:pt>
                <c:pt idx="119">
                  <c:v>66.400000000000006</c:v>
                </c:pt>
                <c:pt idx="120">
                  <c:v>66.5</c:v>
                </c:pt>
                <c:pt idx="121">
                  <c:v>66.5</c:v>
                </c:pt>
                <c:pt idx="122">
                  <c:v>66.7</c:v>
                </c:pt>
                <c:pt idx="123">
                  <c:v>67.099999999999994</c:v>
                </c:pt>
                <c:pt idx="124">
                  <c:v>67.099999999999994</c:v>
                </c:pt>
                <c:pt idx="125">
                  <c:v>67</c:v>
                </c:pt>
                <c:pt idx="126">
                  <c:v>67</c:v>
                </c:pt>
                <c:pt idx="127">
                  <c:v>67.099999999999994</c:v>
                </c:pt>
                <c:pt idx="128">
                  <c:v>67</c:v>
                </c:pt>
                <c:pt idx="129">
                  <c:v>66.8</c:v>
                </c:pt>
                <c:pt idx="130">
                  <c:v>66.400000000000006</c:v>
                </c:pt>
                <c:pt idx="131">
                  <c:v>66.7</c:v>
                </c:pt>
                <c:pt idx="132">
                  <c:v>66.7</c:v>
                </c:pt>
                <c:pt idx="133">
                  <c:v>66.900000000000006</c:v>
                </c:pt>
                <c:pt idx="134">
                  <c:v>66.900000000000006</c:v>
                </c:pt>
                <c:pt idx="135">
                  <c:v>66.900000000000006</c:v>
                </c:pt>
                <c:pt idx="136">
                  <c:v>67</c:v>
                </c:pt>
                <c:pt idx="137">
                  <c:v>66.8</c:v>
                </c:pt>
                <c:pt idx="138">
                  <c:v>66.8</c:v>
                </c:pt>
                <c:pt idx="139">
                  <c:v>67</c:v>
                </c:pt>
                <c:pt idx="140">
                  <c:v>67</c:v>
                </c:pt>
                <c:pt idx="141">
                  <c:v>67</c:v>
                </c:pt>
                <c:pt idx="142">
                  <c:v>67.400000000000006</c:v>
                </c:pt>
                <c:pt idx="143">
                  <c:v>67.5</c:v>
                </c:pt>
                <c:pt idx="144">
                  <c:v>67.599999999999994</c:v>
                </c:pt>
                <c:pt idx="145">
                  <c:v>67.599999999999994</c:v>
                </c:pt>
                <c:pt idx="146">
                  <c:v>67.5</c:v>
                </c:pt>
                <c:pt idx="147">
                  <c:v>67.400000000000006</c:v>
                </c:pt>
                <c:pt idx="148">
                  <c:v>67.5</c:v>
                </c:pt>
                <c:pt idx="149">
                  <c:v>67.400000000000006</c:v>
                </c:pt>
                <c:pt idx="150">
                  <c:v>67.400000000000006</c:v>
                </c:pt>
                <c:pt idx="151">
                  <c:v>67.3</c:v>
                </c:pt>
                <c:pt idx="152">
                  <c:v>67.599999999999994</c:v>
                </c:pt>
                <c:pt idx="153">
                  <c:v>67.8</c:v>
                </c:pt>
                <c:pt idx="154">
                  <c:v>67.7</c:v>
                </c:pt>
                <c:pt idx="155">
                  <c:v>67.7</c:v>
                </c:pt>
                <c:pt idx="156">
                  <c:v>67.599999999999994</c:v>
                </c:pt>
                <c:pt idx="157">
                  <c:v>67.7</c:v>
                </c:pt>
                <c:pt idx="158">
                  <c:v>67.599999999999994</c:v>
                </c:pt>
                <c:pt idx="159">
                  <c:v>67.5</c:v>
                </c:pt>
                <c:pt idx="160">
                  <c:v>67.5</c:v>
                </c:pt>
                <c:pt idx="161">
                  <c:v>67.5</c:v>
                </c:pt>
                <c:pt idx="162">
                  <c:v>67.5</c:v>
                </c:pt>
                <c:pt idx="163">
                  <c:v>67.2</c:v>
                </c:pt>
                <c:pt idx="164">
                  <c:v>67.3</c:v>
                </c:pt>
                <c:pt idx="165">
                  <c:v>66.900000000000006</c:v>
                </c:pt>
                <c:pt idx="166">
                  <c:v>67.400000000000006</c:v>
                </c:pt>
                <c:pt idx="167">
                  <c:v>67.5</c:v>
                </c:pt>
                <c:pt idx="168">
                  <c:v>67.5</c:v>
                </c:pt>
                <c:pt idx="169">
                  <c:v>67.400000000000006</c:v>
                </c:pt>
                <c:pt idx="170">
                  <c:v>67.8</c:v>
                </c:pt>
                <c:pt idx="171">
                  <c:v>67.599999999999994</c:v>
                </c:pt>
                <c:pt idx="172">
                  <c:v>67.599999999999994</c:v>
                </c:pt>
                <c:pt idx="173">
                  <c:v>67.8</c:v>
                </c:pt>
                <c:pt idx="174">
                  <c:v>67.900000000000006</c:v>
                </c:pt>
                <c:pt idx="175">
                  <c:v>67.900000000000006</c:v>
                </c:pt>
                <c:pt idx="176">
                  <c:v>68.099999999999994</c:v>
                </c:pt>
                <c:pt idx="177">
                  <c:v>68.099999999999994</c:v>
                </c:pt>
                <c:pt idx="178">
                  <c:v>67.8</c:v>
                </c:pt>
                <c:pt idx="179">
                  <c:v>68.099999999999994</c:v>
                </c:pt>
                <c:pt idx="180">
                  <c:v>68.099999999999994</c:v>
                </c:pt>
                <c:pt idx="181">
                  <c:v>68.2</c:v>
                </c:pt>
                <c:pt idx="182">
                  <c:v>68.2</c:v>
                </c:pt>
                <c:pt idx="183">
                  <c:v>68.3</c:v>
                </c:pt>
                <c:pt idx="184">
                  <c:v>68.3</c:v>
                </c:pt>
                <c:pt idx="185">
                  <c:v>68.2</c:v>
                </c:pt>
                <c:pt idx="186">
                  <c:v>68.2</c:v>
                </c:pt>
                <c:pt idx="187">
                  <c:v>68.2</c:v>
                </c:pt>
                <c:pt idx="188">
                  <c:v>68</c:v>
                </c:pt>
                <c:pt idx="189">
                  <c:v>68</c:v>
                </c:pt>
                <c:pt idx="190">
                  <c:v>67.900000000000006</c:v>
                </c:pt>
                <c:pt idx="191">
                  <c:v>68.2</c:v>
                </c:pt>
                <c:pt idx="192">
                  <c:v>68.400000000000006</c:v>
                </c:pt>
                <c:pt idx="193">
                  <c:v>68.7</c:v>
                </c:pt>
                <c:pt idx="194">
                  <c:v>68.7</c:v>
                </c:pt>
                <c:pt idx="195">
                  <c:v>68.599999999999994</c:v>
                </c:pt>
                <c:pt idx="196">
                  <c:v>68.400000000000006</c:v>
                </c:pt>
                <c:pt idx="197">
                  <c:v>68.5</c:v>
                </c:pt>
                <c:pt idx="198">
                  <c:v>68.400000000000006</c:v>
                </c:pt>
                <c:pt idx="199">
                  <c:v>68.400000000000006</c:v>
                </c:pt>
                <c:pt idx="200">
                  <c:v>68.400000000000006</c:v>
                </c:pt>
                <c:pt idx="201">
                  <c:v>68.400000000000006</c:v>
                </c:pt>
                <c:pt idx="202">
                  <c:v>68.400000000000006</c:v>
                </c:pt>
                <c:pt idx="203">
                  <c:v>68.400000000000006</c:v>
                </c:pt>
                <c:pt idx="204">
                  <c:v>68.7</c:v>
                </c:pt>
                <c:pt idx="205">
                  <c:v>68.7</c:v>
                </c:pt>
                <c:pt idx="206">
                  <c:v>68.599999999999994</c:v>
                </c:pt>
                <c:pt idx="207">
                  <c:v>68.8</c:v>
                </c:pt>
                <c:pt idx="208">
                  <c:v>68.7</c:v>
                </c:pt>
                <c:pt idx="209">
                  <c:v>68.599999999999994</c:v>
                </c:pt>
                <c:pt idx="210">
                  <c:v>68.7</c:v>
                </c:pt>
                <c:pt idx="211">
                  <c:v>68.599999999999994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DC-47C9-A4D6-76DE6C1F7A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Sheet1!$A$2:$A$213</c:f>
              <c:strCache>
                <c:ptCount val="212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  <c:pt idx="200">
                  <c:v>2016 - Sep</c:v>
                </c:pt>
                <c:pt idx="201">
                  <c:v>2016 - Oct</c:v>
                </c:pt>
                <c:pt idx="202">
                  <c:v>2016 - Nov</c:v>
                </c:pt>
                <c:pt idx="203">
                  <c:v>2016 - Dec</c:v>
                </c:pt>
                <c:pt idx="204">
                  <c:v>2017 - Jan</c:v>
                </c:pt>
                <c:pt idx="205">
                  <c:v>2017 - Feb</c:v>
                </c:pt>
                <c:pt idx="206">
                  <c:v>2017 - Mar</c:v>
                </c:pt>
                <c:pt idx="207">
                  <c:v>2017 - Apr</c:v>
                </c:pt>
                <c:pt idx="208">
                  <c:v>2017 - May</c:v>
                </c:pt>
                <c:pt idx="209">
                  <c:v>2017 - Jun</c:v>
                </c:pt>
                <c:pt idx="210">
                  <c:v>2017 - Jul</c:v>
                </c:pt>
                <c:pt idx="211">
                  <c:v>2017 - Aug</c:v>
                </c:pt>
              </c:strCache>
            </c:strRef>
          </c:cat>
          <c:val>
            <c:numRef>
              <c:f>Sheet1!$C$2:$C$213</c:f>
              <c:numCache>
                <c:formatCode>General</c:formatCode>
                <c:ptCount val="212"/>
                <c:pt idx="0">
                  <c:v>58.6</c:v>
                </c:pt>
                <c:pt idx="1">
                  <c:v>58.5</c:v>
                </c:pt>
                <c:pt idx="2">
                  <c:v>58.6</c:v>
                </c:pt>
                <c:pt idx="3">
                  <c:v>58.9</c:v>
                </c:pt>
                <c:pt idx="4">
                  <c:v>58.4</c:v>
                </c:pt>
                <c:pt idx="5">
                  <c:v>58.4</c:v>
                </c:pt>
                <c:pt idx="6">
                  <c:v>58.3</c:v>
                </c:pt>
                <c:pt idx="7">
                  <c:v>58</c:v>
                </c:pt>
                <c:pt idx="8">
                  <c:v>58.3</c:v>
                </c:pt>
                <c:pt idx="9">
                  <c:v>58.4</c:v>
                </c:pt>
                <c:pt idx="10">
                  <c:v>58.4</c:v>
                </c:pt>
                <c:pt idx="11">
                  <c:v>58.5</c:v>
                </c:pt>
                <c:pt idx="12">
                  <c:v>58.6</c:v>
                </c:pt>
                <c:pt idx="13">
                  <c:v>58.6</c:v>
                </c:pt>
                <c:pt idx="14">
                  <c:v>58.8</c:v>
                </c:pt>
                <c:pt idx="15">
                  <c:v>58.3</c:v>
                </c:pt>
                <c:pt idx="16">
                  <c:v>58.3</c:v>
                </c:pt>
                <c:pt idx="17">
                  <c:v>58.1</c:v>
                </c:pt>
                <c:pt idx="18">
                  <c:v>58.2</c:v>
                </c:pt>
                <c:pt idx="19">
                  <c:v>57.9</c:v>
                </c:pt>
                <c:pt idx="20">
                  <c:v>57.8</c:v>
                </c:pt>
                <c:pt idx="21">
                  <c:v>57.7</c:v>
                </c:pt>
                <c:pt idx="22">
                  <c:v>57.6</c:v>
                </c:pt>
                <c:pt idx="23">
                  <c:v>57.5</c:v>
                </c:pt>
                <c:pt idx="24">
                  <c:v>57.4</c:v>
                </c:pt>
                <c:pt idx="25">
                  <c:v>57.8</c:v>
                </c:pt>
                <c:pt idx="26">
                  <c:v>57.5</c:v>
                </c:pt>
                <c:pt idx="27">
                  <c:v>57.4</c:v>
                </c:pt>
                <c:pt idx="28">
                  <c:v>57.4</c:v>
                </c:pt>
                <c:pt idx="29">
                  <c:v>57.4</c:v>
                </c:pt>
                <c:pt idx="30">
                  <c:v>57.3</c:v>
                </c:pt>
                <c:pt idx="31">
                  <c:v>57.5</c:v>
                </c:pt>
                <c:pt idx="32">
                  <c:v>57.6</c:v>
                </c:pt>
                <c:pt idx="33">
                  <c:v>57.5</c:v>
                </c:pt>
                <c:pt idx="34">
                  <c:v>57.5</c:v>
                </c:pt>
                <c:pt idx="35">
                  <c:v>57.4</c:v>
                </c:pt>
                <c:pt idx="36">
                  <c:v>57.8</c:v>
                </c:pt>
                <c:pt idx="37">
                  <c:v>57.5</c:v>
                </c:pt>
                <c:pt idx="38">
                  <c:v>57.6</c:v>
                </c:pt>
                <c:pt idx="39">
                  <c:v>57.6</c:v>
                </c:pt>
                <c:pt idx="40">
                  <c:v>57.6</c:v>
                </c:pt>
                <c:pt idx="41">
                  <c:v>57.9</c:v>
                </c:pt>
                <c:pt idx="42">
                  <c:v>57.5</c:v>
                </c:pt>
                <c:pt idx="43">
                  <c:v>57.4</c:v>
                </c:pt>
                <c:pt idx="44">
                  <c:v>57.1</c:v>
                </c:pt>
                <c:pt idx="45">
                  <c:v>57.3</c:v>
                </c:pt>
                <c:pt idx="46">
                  <c:v>57.3</c:v>
                </c:pt>
                <c:pt idx="47">
                  <c:v>57.2</c:v>
                </c:pt>
                <c:pt idx="48">
                  <c:v>57.1</c:v>
                </c:pt>
                <c:pt idx="49">
                  <c:v>57.4</c:v>
                </c:pt>
                <c:pt idx="50">
                  <c:v>57.3</c:v>
                </c:pt>
                <c:pt idx="51">
                  <c:v>57.4</c:v>
                </c:pt>
                <c:pt idx="52">
                  <c:v>57.5</c:v>
                </c:pt>
                <c:pt idx="53">
                  <c:v>57.4</c:v>
                </c:pt>
                <c:pt idx="54">
                  <c:v>57.5</c:v>
                </c:pt>
                <c:pt idx="55">
                  <c:v>57.4</c:v>
                </c:pt>
                <c:pt idx="56">
                  <c:v>57.3</c:v>
                </c:pt>
                <c:pt idx="57">
                  <c:v>57.3</c:v>
                </c:pt>
                <c:pt idx="58">
                  <c:v>57.4</c:v>
                </c:pt>
                <c:pt idx="59">
                  <c:v>57.4</c:v>
                </c:pt>
                <c:pt idx="60">
                  <c:v>57.5</c:v>
                </c:pt>
                <c:pt idx="61">
                  <c:v>57.4</c:v>
                </c:pt>
                <c:pt idx="62">
                  <c:v>57.4</c:v>
                </c:pt>
                <c:pt idx="63">
                  <c:v>57.5</c:v>
                </c:pt>
                <c:pt idx="64">
                  <c:v>57.6</c:v>
                </c:pt>
                <c:pt idx="65">
                  <c:v>57.5</c:v>
                </c:pt>
                <c:pt idx="66">
                  <c:v>57.6</c:v>
                </c:pt>
                <c:pt idx="67">
                  <c:v>57.7</c:v>
                </c:pt>
                <c:pt idx="68">
                  <c:v>57.8</c:v>
                </c:pt>
                <c:pt idx="69">
                  <c:v>57.8</c:v>
                </c:pt>
                <c:pt idx="70">
                  <c:v>57.7</c:v>
                </c:pt>
                <c:pt idx="71">
                  <c:v>57.8</c:v>
                </c:pt>
                <c:pt idx="72">
                  <c:v>57.7</c:v>
                </c:pt>
                <c:pt idx="73">
                  <c:v>57.8</c:v>
                </c:pt>
                <c:pt idx="74">
                  <c:v>57.8</c:v>
                </c:pt>
                <c:pt idx="75">
                  <c:v>57.8</c:v>
                </c:pt>
                <c:pt idx="76">
                  <c:v>58</c:v>
                </c:pt>
                <c:pt idx="77">
                  <c:v>58.1</c:v>
                </c:pt>
                <c:pt idx="78">
                  <c:v>58.2</c:v>
                </c:pt>
                <c:pt idx="79">
                  <c:v>58.2</c:v>
                </c:pt>
                <c:pt idx="80">
                  <c:v>58</c:v>
                </c:pt>
                <c:pt idx="81">
                  <c:v>58.3</c:v>
                </c:pt>
                <c:pt idx="82">
                  <c:v>58.2</c:v>
                </c:pt>
                <c:pt idx="83">
                  <c:v>58.4</c:v>
                </c:pt>
                <c:pt idx="84">
                  <c:v>58.3</c:v>
                </c:pt>
                <c:pt idx="85">
                  <c:v>58.4</c:v>
                </c:pt>
                <c:pt idx="86">
                  <c:v>58.5</c:v>
                </c:pt>
                <c:pt idx="87">
                  <c:v>58</c:v>
                </c:pt>
                <c:pt idx="88">
                  <c:v>58.2</c:v>
                </c:pt>
                <c:pt idx="89">
                  <c:v>58.2</c:v>
                </c:pt>
                <c:pt idx="90">
                  <c:v>58.2</c:v>
                </c:pt>
                <c:pt idx="91">
                  <c:v>58.2</c:v>
                </c:pt>
                <c:pt idx="92">
                  <c:v>58.3</c:v>
                </c:pt>
                <c:pt idx="93">
                  <c:v>58</c:v>
                </c:pt>
                <c:pt idx="94">
                  <c:v>58.1</c:v>
                </c:pt>
                <c:pt idx="95">
                  <c:v>58</c:v>
                </c:pt>
                <c:pt idx="96">
                  <c:v>58.2</c:v>
                </c:pt>
                <c:pt idx="97">
                  <c:v>58.1</c:v>
                </c:pt>
                <c:pt idx="98">
                  <c:v>58.2</c:v>
                </c:pt>
                <c:pt idx="99">
                  <c:v>58.1</c:v>
                </c:pt>
                <c:pt idx="100">
                  <c:v>58.1</c:v>
                </c:pt>
                <c:pt idx="101">
                  <c:v>58.1</c:v>
                </c:pt>
                <c:pt idx="102">
                  <c:v>58</c:v>
                </c:pt>
                <c:pt idx="103">
                  <c:v>57.8</c:v>
                </c:pt>
                <c:pt idx="104">
                  <c:v>57.8</c:v>
                </c:pt>
                <c:pt idx="105">
                  <c:v>57.8</c:v>
                </c:pt>
                <c:pt idx="106">
                  <c:v>57.6</c:v>
                </c:pt>
                <c:pt idx="107">
                  <c:v>57.4</c:v>
                </c:pt>
                <c:pt idx="108">
                  <c:v>57</c:v>
                </c:pt>
                <c:pt idx="109">
                  <c:v>56.9</c:v>
                </c:pt>
                <c:pt idx="110">
                  <c:v>56.7</c:v>
                </c:pt>
                <c:pt idx="111">
                  <c:v>56.7</c:v>
                </c:pt>
                <c:pt idx="112">
                  <c:v>56.4</c:v>
                </c:pt>
                <c:pt idx="113">
                  <c:v>56.3</c:v>
                </c:pt>
                <c:pt idx="114">
                  <c:v>56.3</c:v>
                </c:pt>
                <c:pt idx="115">
                  <c:v>56.1</c:v>
                </c:pt>
                <c:pt idx="116">
                  <c:v>55.8</c:v>
                </c:pt>
                <c:pt idx="117">
                  <c:v>55.7</c:v>
                </c:pt>
                <c:pt idx="118">
                  <c:v>55.8</c:v>
                </c:pt>
                <c:pt idx="119">
                  <c:v>55.4</c:v>
                </c:pt>
                <c:pt idx="120">
                  <c:v>55.8</c:v>
                </c:pt>
                <c:pt idx="121">
                  <c:v>55.7</c:v>
                </c:pt>
                <c:pt idx="122">
                  <c:v>55.6</c:v>
                </c:pt>
                <c:pt idx="123">
                  <c:v>55.6</c:v>
                </c:pt>
                <c:pt idx="124">
                  <c:v>55.6</c:v>
                </c:pt>
                <c:pt idx="125">
                  <c:v>55.6</c:v>
                </c:pt>
                <c:pt idx="126">
                  <c:v>55.5</c:v>
                </c:pt>
                <c:pt idx="127">
                  <c:v>55.4</c:v>
                </c:pt>
                <c:pt idx="128">
                  <c:v>55.4</c:v>
                </c:pt>
                <c:pt idx="129">
                  <c:v>55.3</c:v>
                </c:pt>
                <c:pt idx="130">
                  <c:v>55.3</c:v>
                </c:pt>
                <c:pt idx="131">
                  <c:v>55.3</c:v>
                </c:pt>
                <c:pt idx="132">
                  <c:v>55.3</c:v>
                </c:pt>
                <c:pt idx="133">
                  <c:v>55.1</c:v>
                </c:pt>
                <c:pt idx="134">
                  <c:v>55.3</c:v>
                </c:pt>
                <c:pt idx="135">
                  <c:v>55.2</c:v>
                </c:pt>
                <c:pt idx="136">
                  <c:v>55</c:v>
                </c:pt>
                <c:pt idx="137">
                  <c:v>54.9</c:v>
                </c:pt>
                <c:pt idx="138">
                  <c:v>55</c:v>
                </c:pt>
                <c:pt idx="139">
                  <c:v>55</c:v>
                </c:pt>
                <c:pt idx="140">
                  <c:v>55</c:v>
                </c:pt>
                <c:pt idx="141">
                  <c:v>55.1</c:v>
                </c:pt>
                <c:pt idx="142">
                  <c:v>55</c:v>
                </c:pt>
                <c:pt idx="143">
                  <c:v>54.9</c:v>
                </c:pt>
                <c:pt idx="144">
                  <c:v>54.8</c:v>
                </c:pt>
                <c:pt idx="145">
                  <c:v>54.9</c:v>
                </c:pt>
                <c:pt idx="146">
                  <c:v>55</c:v>
                </c:pt>
                <c:pt idx="147">
                  <c:v>54.9</c:v>
                </c:pt>
                <c:pt idx="148">
                  <c:v>55</c:v>
                </c:pt>
                <c:pt idx="149">
                  <c:v>55</c:v>
                </c:pt>
                <c:pt idx="150">
                  <c:v>54.8</c:v>
                </c:pt>
                <c:pt idx="151">
                  <c:v>54.9</c:v>
                </c:pt>
                <c:pt idx="152">
                  <c:v>55.1</c:v>
                </c:pt>
                <c:pt idx="153">
                  <c:v>55.1</c:v>
                </c:pt>
                <c:pt idx="154">
                  <c:v>55</c:v>
                </c:pt>
                <c:pt idx="155">
                  <c:v>54.9</c:v>
                </c:pt>
                <c:pt idx="156">
                  <c:v>54.7</c:v>
                </c:pt>
                <c:pt idx="157">
                  <c:v>54.7</c:v>
                </c:pt>
                <c:pt idx="158">
                  <c:v>54.7</c:v>
                </c:pt>
                <c:pt idx="159">
                  <c:v>54.9</c:v>
                </c:pt>
                <c:pt idx="160">
                  <c:v>55</c:v>
                </c:pt>
                <c:pt idx="161">
                  <c:v>55</c:v>
                </c:pt>
                <c:pt idx="162">
                  <c:v>55.1</c:v>
                </c:pt>
                <c:pt idx="163">
                  <c:v>55.2</c:v>
                </c:pt>
                <c:pt idx="164">
                  <c:v>55.1</c:v>
                </c:pt>
                <c:pt idx="165">
                  <c:v>54.7</c:v>
                </c:pt>
                <c:pt idx="166">
                  <c:v>54.9</c:v>
                </c:pt>
                <c:pt idx="167">
                  <c:v>55</c:v>
                </c:pt>
                <c:pt idx="168">
                  <c:v>55.1</c:v>
                </c:pt>
                <c:pt idx="169">
                  <c:v>55.3</c:v>
                </c:pt>
                <c:pt idx="170">
                  <c:v>55.2</c:v>
                </c:pt>
                <c:pt idx="171">
                  <c:v>55.2</c:v>
                </c:pt>
                <c:pt idx="172">
                  <c:v>55.2</c:v>
                </c:pt>
                <c:pt idx="173">
                  <c:v>55.3</c:v>
                </c:pt>
                <c:pt idx="174">
                  <c:v>55.2</c:v>
                </c:pt>
                <c:pt idx="175">
                  <c:v>55.1</c:v>
                </c:pt>
                <c:pt idx="176">
                  <c:v>55.2</c:v>
                </c:pt>
                <c:pt idx="177">
                  <c:v>55.3</c:v>
                </c:pt>
                <c:pt idx="178">
                  <c:v>55.4</c:v>
                </c:pt>
                <c:pt idx="179">
                  <c:v>55.2</c:v>
                </c:pt>
                <c:pt idx="180">
                  <c:v>55.4</c:v>
                </c:pt>
                <c:pt idx="181">
                  <c:v>55.2</c:v>
                </c:pt>
                <c:pt idx="182">
                  <c:v>55.2</c:v>
                </c:pt>
                <c:pt idx="183">
                  <c:v>55.3</c:v>
                </c:pt>
                <c:pt idx="184">
                  <c:v>55.4</c:v>
                </c:pt>
                <c:pt idx="185">
                  <c:v>55.4</c:v>
                </c:pt>
                <c:pt idx="186">
                  <c:v>55.4</c:v>
                </c:pt>
                <c:pt idx="187">
                  <c:v>55.5</c:v>
                </c:pt>
                <c:pt idx="188">
                  <c:v>55.4</c:v>
                </c:pt>
                <c:pt idx="189">
                  <c:v>55.5</c:v>
                </c:pt>
                <c:pt idx="190">
                  <c:v>55.6</c:v>
                </c:pt>
                <c:pt idx="191">
                  <c:v>55.6</c:v>
                </c:pt>
                <c:pt idx="192">
                  <c:v>55.6</c:v>
                </c:pt>
                <c:pt idx="193">
                  <c:v>55.6</c:v>
                </c:pt>
                <c:pt idx="194">
                  <c:v>55.8</c:v>
                </c:pt>
                <c:pt idx="195">
                  <c:v>55.6</c:v>
                </c:pt>
                <c:pt idx="196">
                  <c:v>55.6</c:v>
                </c:pt>
                <c:pt idx="197">
                  <c:v>55.5</c:v>
                </c:pt>
                <c:pt idx="198">
                  <c:v>55.8</c:v>
                </c:pt>
                <c:pt idx="199">
                  <c:v>55.7</c:v>
                </c:pt>
                <c:pt idx="200">
                  <c:v>55.8</c:v>
                </c:pt>
                <c:pt idx="201">
                  <c:v>55.8</c:v>
                </c:pt>
                <c:pt idx="202">
                  <c:v>55.7</c:v>
                </c:pt>
                <c:pt idx="203">
                  <c:v>55.7</c:v>
                </c:pt>
                <c:pt idx="204">
                  <c:v>55.7</c:v>
                </c:pt>
                <c:pt idx="205">
                  <c:v>56</c:v>
                </c:pt>
                <c:pt idx="206">
                  <c:v>56.2</c:v>
                </c:pt>
                <c:pt idx="207">
                  <c:v>56.1</c:v>
                </c:pt>
                <c:pt idx="208">
                  <c:v>56</c:v>
                </c:pt>
                <c:pt idx="209">
                  <c:v>56.1</c:v>
                </c:pt>
                <c:pt idx="210">
                  <c:v>56.3</c:v>
                </c:pt>
                <c:pt idx="211">
                  <c:v>56.2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DC-47C9-A4D6-76DE6C1F7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9930880"/>
        <c:axId val="559933176"/>
      </c:lineChart>
      <c:catAx>
        <c:axId val="55993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933176"/>
        <c:crosses val="autoZero"/>
        <c:auto val="1"/>
        <c:lblAlgn val="ctr"/>
        <c:lblOffset val="100"/>
        <c:noMultiLvlLbl val="0"/>
      </c:catAx>
      <c:valAx>
        <c:axId val="55993317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93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strRef>
              <c:f>Sheet1!$A$2:$A$199</c:f>
              <c:strCache>
                <c:ptCount val="198"/>
                <c:pt idx="0">
                  <c:v>2001 - Jan</c:v>
                </c:pt>
                <c:pt idx="1">
                  <c:v>2001 - Feb</c:v>
                </c:pt>
                <c:pt idx="2">
                  <c:v>2001 - Mar</c:v>
                </c:pt>
                <c:pt idx="3">
                  <c:v>2001 - Apr</c:v>
                </c:pt>
                <c:pt idx="4">
                  <c:v>2001 - May</c:v>
                </c:pt>
                <c:pt idx="5">
                  <c:v>2001 - Jun</c:v>
                </c:pt>
                <c:pt idx="6">
                  <c:v>2001 - Jul</c:v>
                </c:pt>
                <c:pt idx="7">
                  <c:v>2001 - Aug</c:v>
                </c:pt>
                <c:pt idx="8">
                  <c:v>2001 - Sep</c:v>
                </c:pt>
                <c:pt idx="9">
                  <c:v>2001 - Oct</c:v>
                </c:pt>
                <c:pt idx="10">
                  <c:v>2001 - Nov</c:v>
                </c:pt>
                <c:pt idx="11">
                  <c:v>2001 - Dec</c:v>
                </c:pt>
                <c:pt idx="12">
                  <c:v>2002 - Jan</c:v>
                </c:pt>
                <c:pt idx="13">
                  <c:v>2002 - Feb</c:v>
                </c:pt>
                <c:pt idx="14">
                  <c:v>2002 - Mar</c:v>
                </c:pt>
                <c:pt idx="15">
                  <c:v>2002 - Apr</c:v>
                </c:pt>
                <c:pt idx="16">
                  <c:v>2002 - May</c:v>
                </c:pt>
                <c:pt idx="17">
                  <c:v>2002 - Jun</c:v>
                </c:pt>
                <c:pt idx="18">
                  <c:v>2002 - Jul</c:v>
                </c:pt>
                <c:pt idx="19">
                  <c:v>2002 - Aug</c:v>
                </c:pt>
                <c:pt idx="20">
                  <c:v>2002 - Sep</c:v>
                </c:pt>
                <c:pt idx="21">
                  <c:v>2002 - Oct</c:v>
                </c:pt>
                <c:pt idx="22">
                  <c:v>2002 - Nov</c:v>
                </c:pt>
                <c:pt idx="23">
                  <c:v>2002 - Dec</c:v>
                </c:pt>
                <c:pt idx="24">
                  <c:v>2003 - Jan</c:v>
                </c:pt>
                <c:pt idx="25">
                  <c:v>2003 - Feb</c:v>
                </c:pt>
                <c:pt idx="26">
                  <c:v>2003 - Mar</c:v>
                </c:pt>
                <c:pt idx="27">
                  <c:v>2003 - Apr</c:v>
                </c:pt>
                <c:pt idx="28">
                  <c:v>2003 - May</c:v>
                </c:pt>
                <c:pt idx="29">
                  <c:v>2003 - Jun</c:v>
                </c:pt>
                <c:pt idx="30">
                  <c:v>2003 - Jul</c:v>
                </c:pt>
                <c:pt idx="31">
                  <c:v>2003 - Aug</c:v>
                </c:pt>
                <c:pt idx="32">
                  <c:v>2003 - Sep</c:v>
                </c:pt>
                <c:pt idx="33">
                  <c:v>2003 - Oct</c:v>
                </c:pt>
                <c:pt idx="34">
                  <c:v>2003 - Nov</c:v>
                </c:pt>
                <c:pt idx="35">
                  <c:v>2003 - Dec</c:v>
                </c:pt>
                <c:pt idx="36">
                  <c:v>2004 - Jan</c:v>
                </c:pt>
                <c:pt idx="37">
                  <c:v>2004 - Feb</c:v>
                </c:pt>
                <c:pt idx="38">
                  <c:v>2004 - Mar</c:v>
                </c:pt>
                <c:pt idx="39">
                  <c:v>2004 - Apr</c:v>
                </c:pt>
                <c:pt idx="40">
                  <c:v>2004 - May</c:v>
                </c:pt>
                <c:pt idx="41">
                  <c:v>2004 - Jun</c:v>
                </c:pt>
                <c:pt idx="42">
                  <c:v>2004 - Jul</c:v>
                </c:pt>
                <c:pt idx="43">
                  <c:v>2004 - Aug</c:v>
                </c:pt>
                <c:pt idx="44">
                  <c:v>2004 - Sep</c:v>
                </c:pt>
                <c:pt idx="45">
                  <c:v>2004 - Oct</c:v>
                </c:pt>
                <c:pt idx="46">
                  <c:v>2004 - Nov</c:v>
                </c:pt>
                <c:pt idx="47">
                  <c:v>2004 - Dec</c:v>
                </c:pt>
                <c:pt idx="48">
                  <c:v>2005 - Jan</c:v>
                </c:pt>
                <c:pt idx="49">
                  <c:v>2005 - Feb</c:v>
                </c:pt>
                <c:pt idx="50">
                  <c:v>2005 - Mar</c:v>
                </c:pt>
                <c:pt idx="51">
                  <c:v>2005 - Apr</c:v>
                </c:pt>
                <c:pt idx="52">
                  <c:v>2005 - May</c:v>
                </c:pt>
                <c:pt idx="53">
                  <c:v>2005 - Jun</c:v>
                </c:pt>
                <c:pt idx="54">
                  <c:v>2005 - Jul</c:v>
                </c:pt>
                <c:pt idx="55">
                  <c:v>2005 - Aug</c:v>
                </c:pt>
                <c:pt idx="56">
                  <c:v>2005 - Sep</c:v>
                </c:pt>
                <c:pt idx="57">
                  <c:v>2005 - Oct</c:v>
                </c:pt>
                <c:pt idx="58">
                  <c:v>2005 - Nov</c:v>
                </c:pt>
                <c:pt idx="59">
                  <c:v>2005 - Dec</c:v>
                </c:pt>
                <c:pt idx="60">
                  <c:v>2006 - Jan</c:v>
                </c:pt>
                <c:pt idx="61">
                  <c:v>2006 - Feb</c:v>
                </c:pt>
                <c:pt idx="62">
                  <c:v>2006 - Mar</c:v>
                </c:pt>
                <c:pt idx="63">
                  <c:v>2006 - Apr</c:v>
                </c:pt>
                <c:pt idx="64">
                  <c:v>2006 - May</c:v>
                </c:pt>
                <c:pt idx="65">
                  <c:v>2006 - Jun</c:v>
                </c:pt>
                <c:pt idx="66">
                  <c:v>2006 - Jul</c:v>
                </c:pt>
                <c:pt idx="67">
                  <c:v>2006 - Aug</c:v>
                </c:pt>
                <c:pt idx="68">
                  <c:v>2006 - Sep</c:v>
                </c:pt>
                <c:pt idx="69">
                  <c:v>2006 - Oct</c:v>
                </c:pt>
                <c:pt idx="70">
                  <c:v>2006 - Nov</c:v>
                </c:pt>
                <c:pt idx="71">
                  <c:v>2006 - Dec</c:v>
                </c:pt>
                <c:pt idx="72">
                  <c:v>2007 - Jan</c:v>
                </c:pt>
                <c:pt idx="73">
                  <c:v>2007 - Feb</c:v>
                </c:pt>
                <c:pt idx="74">
                  <c:v>2007 - Mar</c:v>
                </c:pt>
                <c:pt idx="75">
                  <c:v>2007 - Apr</c:v>
                </c:pt>
                <c:pt idx="76">
                  <c:v>2007 - May</c:v>
                </c:pt>
                <c:pt idx="77">
                  <c:v>2007 - Jun</c:v>
                </c:pt>
                <c:pt idx="78">
                  <c:v>2007 - Jul</c:v>
                </c:pt>
                <c:pt idx="79">
                  <c:v>2007 - Aug</c:v>
                </c:pt>
                <c:pt idx="80">
                  <c:v>2007 - Sep</c:v>
                </c:pt>
                <c:pt idx="81">
                  <c:v>2007 - Oct</c:v>
                </c:pt>
                <c:pt idx="82">
                  <c:v>2007 - Nov</c:v>
                </c:pt>
                <c:pt idx="83">
                  <c:v>2007 - Dec</c:v>
                </c:pt>
                <c:pt idx="84">
                  <c:v>2008 - Jan</c:v>
                </c:pt>
                <c:pt idx="85">
                  <c:v>2008 - Feb</c:v>
                </c:pt>
                <c:pt idx="86">
                  <c:v>2008 - Mar</c:v>
                </c:pt>
                <c:pt idx="87">
                  <c:v>2008 - Apr</c:v>
                </c:pt>
                <c:pt idx="88">
                  <c:v>2008 - May</c:v>
                </c:pt>
                <c:pt idx="89">
                  <c:v>2008 - Jun</c:v>
                </c:pt>
                <c:pt idx="90">
                  <c:v>2008 - Jul</c:v>
                </c:pt>
                <c:pt idx="91">
                  <c:v>2008 - Aug</c:v>
                </c:pt>
                <c:pt idx="92">
                  <c:v>2008 - Sep</c:v>
                </c:pt>
                <c:pt idx="93">
                  <c:v>2008 - Oct</c:v>
                </c:pt>
                <c:pt idx="94">
                  <c:v>2008 - Nov</c:v>
                </c:pt>
                <c:pt idx="95">
                  <c:v>2008 - Dec</c:v>
                </c:pt>
                <c:pt idx="96">
                  <c:v>2009 - Jan</c:v>
                </c:pt>
                <c:pt idx="97">
                  <c:v>2009 - Feb</c:v>
                </c:pt>
                <c:pt idx="98">
                  <c:v>2009 - Mar</c:v>
                </c:pt>
                <c:pt idx="99">
                  <c:v>2009 - Apr</c:v>
                </c:pt>
                <c:pt idx="100">
                  <c:v>2009 - May</c:v>
                </c:pt>
                <c:pt idx="101">
                  <c:v>2009 - Jun</c:v>
                </c:pt>
                <c:pt idx="102">
                  <c:v>2009 - Jul</c:v>
                </c:pt>
                <c:pt idx="103">
                  <c:v>2009 - Aug</c:v>
                </c:pt>
                <c:pt idx="104">
                  <c:v>2009 - Sep</c:v>
                </c:pt>
                <c:pt idx="105">
                  <c:v>2009 - Oct</c:v>
                </c:pt>
                <c:pt idx="106">
                  <c:v>2009 - Nov</c:v>
                </c:pt>
                <c:pt idx="107">
                  <c:v>2009 - Dec</c:v>
                </c:pt>
                <c:pt idx="108">
                  <c:v>2010 - Jan</c:v>
                </c:pt>
                <c:pt idx="109">
                  <c:v>2010 - Feb</c:v>
                </c:pt>
                <c:pt idx="110">
                  <c:v>2010 - Mar</c:v>
                </c:pt>
                <c:pt idx="111">
                  <c:v>2010 - Apr</c:v>
                </c:pt>
                <c:pt idx="112">
                  <c:v>2010 - May</c:v>
                </c:pt>
                <c:pt idx="113">
                  <c:v>2010 - Jun</c:v>
                </c:pt>
                <c:pt idx="114">
                  <c:v>2010 - Jul</c:v>
                </c:pt>
                <c:pt idx="115">
                  <c:v>2010 - Aug</c:v>
                </c:pt>
                <c:pt idx="116">
                  <c:v>2010 - Sep</c:v>
                </c:pt>
                <c:pt idx="117">
                  <c:v>2010 - Oct</c:v>
                </c:pt>
                <c:pt idx="118">
                  <c:v>2010 - Nov</c:v>
                </c:pt>
                <c:pt idx="119">
                  <c:v>2010 - Dec</c:v>
                </c:pt>
                <c:pt idx="120">
                  <c:v>2011 - Jan</c:v>
                </c:pt>
                <c:pt idx="121">
                  <c:v>2011 - Feb</c:v>
                </c:pt>
                <c:pt idx="122">
                  <c:v>2011 - Mar</c:v>
                </c:pt>
                <c:pt idx="123">
                  <c:v>2011 - Apr</c:v>
                </c:pt>
                <c:pt idx="124">
                  <c:v>2011 - May</c:v>
                </c:pt>
                <c:pt idx="125">
                  <c:v>2011 - Jun</c:v>
                </c:pt>
                <c:pt idx="126">
                  <c:v>2011 - Jul</c:v>
                </c:pt>
                <c:pt idx="127">
                  <c:v>2011 - Aug</c:v>
                </c:pt>
                <c:pt idx="128">
                  <c:v>2011 - Sep</c:v>
                </c:pt>
                <c:pt idx="129">
                  <c:v>2011 - Oct</c:v>
                </c:pt>
                <c:pt idx="130">
                  <c:v>2011 - Nov</c:v>
                </c:pt>
                <c:pt idx="131">
                  <c:v>2011 - Dec</c:v>
                </c:pt>
                <c:pt idx="132">
                  <c:v>2012 - Jan</c:v>
                </c:pt>
                <c:pt idx="133">
                  <c:v>2012 - Feb</c:v>
                </c:pt>
                <c:pt idx="134">
                  <c:v>2012 - Mar</c:v>
                </c:pt>
                <c:pt idx="135">
                  <c:v>2012 - Apr</c:v>
                </c:pt>
                <c:pt idx="136">
                  <c:v>2012 - May</c:v>
                </c:pt>
                <c:pt idx="137">
                  <c:v>2012 - Jun</c:v>
                </c:pt>
                <c:pt idx="138">
                  <c:v>2012 - Jul</c:v>
                </c:pt>
                <c:pt idx="139">
                  <c:v>2012 - Aug</c:v>
                </c:pt>
                <c:pt idx="140">
                  <c:v>2012 - Sep</c:v>
                </c:pt>
                <c:pt idx="141">
                  <c:v>2012 - Oct</c:v>
                </c:pt>
                <c:pt idx="142">
                  <c:v>2012 - Nov</c:v>
                </c:pt>
                <c:pt idx="143">
                  <c:v>2012 - Dec</c:v>
                </c:pt>
                <c:pt idx="144">
                  <c:v>2013 - Jan</c:v>
                </c:pt>
                <c:pt idx="145">
                  <c:v>2013 - Feb</c:v>
                </c:pt>
                <c:pt idx="146">
                  <c:v>2013 - Mar</c:v>
                </c:pt>
                <c:pt idx="147">
                  <c:v>2013 - Apr</c:v>
                </c:pt>
                <c:pt idx="148">
                  <c:v>2013 - May</c:v>
                </c:pt>
                <c:pt idx="149">
                  <c:v>2013 - Jun</c:v>
                </c:pt>
                <c:pt idx="150">
                  <c:v>2013 - Jul</c:v>
                </c:pt>
                <c:pt idx="151">
                  <c:v>2013 - Aug</c:v>
                </c:pt>
                <c:pt idx="152">
                  <c:v>2013 - Sep</c:v>
                </c:pt>
                <c:pt idx="153">
                  <c:v>2013 - Oct</c:v>
                </c:pt>
                <c:pt idx="154">
                  <c:v>2013 - Nov</c:v>
                </c:pt>
                <c:pt idx="155">
                  <c:v>2013 - Dec</c:v>
                </c:pt>
                <c:pt idx="156">
                  <c:v>2014 - Jan</c:v>
                </c:pt>
                <c:pt idx="157">
                  <c:v>2014 - Feb</c:v>
                </c:pt>
                <c:pt idx="158">
                  <c:v>2014 - Mar</c:v>
                </c:pt>
                <c:pt idx="159">
                  <c:v>2014 - Apr</c:v>
                </c:pt>
                <c:pt idx="160">
                  <c:v>2014 - May</c:v>
                </c:pt>
                <c:pt idx="161">
                  <c:v>2014 - Jun</c:v>
                </c:pt>
                <c:pt idx="162">
                  <c:v>2014 - Jul</c:v>
                </c:pt>
                <c:pt idx="163">
                  <c:v>2014 - Aug</c:v>
                </c:pt>
                <c:pt idx="164">
                  <c:v>2014 - Sep</c:v>
                </c:pt>
                <c:pt idx="165">
                  <c:v>2014 - Oct</c:v>
                </c:pt>
                <c:pt idx="166">
                  <c:v>2014 - Nov</c:v>
                </c:pt>
                <c:pt idx="167">
                  <c:v>2014 - Dec</c:v>
                </c:pt>
                <c:pt idx="168">
                  <c:v>2015 - Jan</c:v>
                </c:pt>
                <c:pt idx="169">
                  <c:v>2015 - Feb</c:v>
                </c:pt>
                <c:pt idx="170">
                  <c:v>2015 - Mar</c:v>
                </c:pt>
                <c:pt idx="171">
                  <c:v>2015 - Apr</c:v>
                </c:pt>
                <c:pt idx="172">
                  <c:v>2015 - May</c:v>
                </c:pt>
                <c:pt idx="173">
                  <c:v>2015 - Jun</c:v>
                </c:pt>
                <c:pt idx="174">
                  <c:v>2015 - Jul</c:v>
                </c:pt>
                <c:pt idx="175">
                  <c:v>2015 - Aug</c:v>
                </c:pt>
                <c:pt idx="176">
                  <c:v>2015 - Sep</c:v>
                </c:pt>
                <c:pt idx="177">
                  <c:v>2015 - Oct</c:v>
                </c:pt>
                <c:pt idx="178">
                  <c:v>2015 - Nov</c:v>
                </c:pt>
                <c:pt idx="179">
                  <c:v>2015 - Dec</c:v>
                </c:pt>
                <c:pt idx="180">
                  <c:v>2016 - Jan</c:v>
                </c:pt>
                <c:pt idx="181">
                  <c:v>2016 - Feb</c:v>
                </c:pt>
                <c:pt idx="182">
                  <c:v>2016 - Mar</c:v>
                </c:pt>
                <c:pt idx="183">
                  <c:v>2016 - Apr</c:v>
                </c:pt>
                <c:pt idx="184">
                  <c:v>2016 - May</c:v>
                </c:pt>
                <c:pt idx="185">
                  <c:v>2016 - Jun</c:v>
                </c:pt>
                <c:pt idx="186">
                  <c:v>2016 - Jul</c:v>
                </c:pt>
                <c:pt idx="187">
                  <c:v>2016 - Aug</c:v>
                </c:pt>
                <c:pt idx="188">
                  <c:v>2016 - Sep</c:v>
                </c:pt>
                <c:pt idx="189">
                  <c:v>2016 - Oct</c:v>
                </c:pt>
                <c:pt idx="190">
                  <c:v>2016 - Nov</c:v>
                </c:pt>
                <c:pt idx="191">
                  <c:v>2016 - Dec</c:v>
                </c:pt>
                <c:pt idx="192">
                  <c:v>2017 - Jan</c:v>
                </c:pt>
                <c:pt idx="193">
                  <c:v>2017 - Feb</c:v>
                </c:pt>
                <c:pt idx="194">
                  <c:v>2017 - Mar</c:v>
                </c:pt>
                <c:pt idx="195">
                  <c:v>2017 - Apr</c:v>
                </c:pt>
                <c:pt idx="196">
                  <c:v>2017 - May</c:v>
                </c:pt>
                <c:pt idx="197">
                  <c:v>2017 - Jun</c:v>
                </c:pt>
              </c:strCache>
            </c:strRef>
          </c:cat>
          <c:val>
            <c:numRef>
              <c:f>Sheet1!$B$2:$B$199</c:f>
              <c:numCache>
                <c:formatCode>General</c:formatCode>
                <c:ptCount val="198"/>
                <c:pt idx="0">
                  <c:v>5385</c:v>
                </c:pt>
                <c:pt idx="1">
                  <c:v>4658</c:v>
                </c:pt>
                <c:pt idx="2">
                  <c:v>4563</c:v>
                </c:pt>
                <c:pt idx="3">
                  <c:v>4901</c:v>
                </c:pt>
                <c:pt idx="4">
                  <c:v>4550</c:v>
                </c:pt>
                <c:pt idx="5">
                  <c:v>4280</c:v>
                </c:pt>
                <c:pt idx="6">
                  <c:v>4499</c:v>
                </c:pt>
                <c:pt idx="7">
                  <c:v>4134</c:v>
                </c:pt>
                <c:pt idx="8">
                  <c:v>3975</c:v>
                </c:pt>
                <c:pt idx="9">
                  <c:v>3605</c:v>
                </c:pt>
                <c:pt idx="10">
                  <c:v>3387</c:v>
                </c:pt>
                <c:pt idx="11">
                  <c:v>3385</c:v>
                </c:pt>
                <c:pt idx="12">
                  <c:v>3759</c:v>
                </c:pt>
                <c:pt idx="13">
                  <c:v>3372</c:v>
                </c:pt>
                <c:pt idx="14">
                  <c:v>3551</c:v>
                </c:pt>
                <c:pt idx="15">
                  <c:v>3472</c:v>
                </c:pt>
                <c:pt idx="16">
                  <c:v>3596</c:v>
                </c:pt>
                <c:pt idx="17">
                  <c:v>3365</c:v>
                </c:pt>
                <c:pt idx="18">
                  <c:v>3411</c:v>
                </c:pt>
                <c:pt idx="19">
                  <c:v>3490</c:v>
                </c:pt>
                <c:pt idx="20">
                  <c:v>3308</c:v>
                </c:pt>
                <c:pt idx="21">
                  <c:v>3535</c:v>
                </c:pt>
                <c:pt idx="22">
                  <c:v>3415</c:v>
                </c:pt>
                <c:pt idx="23">
                  <c:v>2943</c:v>
                </c:pt>
                <c:pt idx="24">
                  <c:v>3824</c:v>
                </c:pt>
                <c:pt idx="25">
                  <c:v>3381</c:v>
                </c:pt>
                <c:pt idx="26">
                  <c:v>3052</c:v>
                </c:pt>
                <c:pt idx="27">
                  <c:v>3340</c:v>
                </c:pt>
                <c:pt idx="28">
                  <c:v>3233</c:v>
                </c:pt>
                <c:pt idx="29">
                  <c:v>3334</c:v>
                </c:pt>
                <c:pt idx="30">
                  <c:v>3270</c:v>
                </c:pt>
                <c:pt idx="31">
                  <c:v>3283</c:v>
                </c:pt>
                <c:pt idx="32">
                  <c:v>3074</c:v>
                </c:pt>
                <c:pt idx="33">
                  <c:v>3205</c:v>
                </c:pt>
                <c:pt idx="34">
                  <c:v>3157</c:v>
                </c:pt>
                <c:pt idx="35">
                  <c:v>3214</c:v>
                </c:pt>
                <c:pt idx="36">
                  <c:v>3459</c:v>
                </c:pt>
                <c:pt idx="37">
                  <c:v>3402</c:v>
                </c:pt>
                <c:pt idx="38">
                  <c:v>3380</c:v>
                </c:pt>
                <c:pt idx="39">
                  <c:v>3629</c:v>
                </c:pt>
                <c:pt idx="40">
                  <c:v>3660</c:v>
                </c:pt>
                <c:pt idx="41">
                  <c:v>3424</c:v>
                </c:pt>
                <c:pt idx="42">
                  <c:v>3934</c:v>
                </c:pt>
                <c:pt idx="43">
                  <c:v>3619</c:v>
                </c:pt>
                <c:pt idx="44">
                  <c:v>3742</c:v>
                </c:pt>
                <c:pt idx="45">
                  <c:v>3792</c:v>
                </c:pt>
                <c:pt idx="46">
                  <c:v>3238</c:v>
                </c:pt>
                <c:pt idx="47">
                  <c:v>3650</c:v>
                </c:pt>
                <c:pt idx="48">
                  <c:v>3670</c:v>
                </c:pt>
                <c:pt idx="49">
                  <c:v>3845</c:v>
                </c:pt>
                <c:pt idx="50">
                  <c:v>3831</c:v>
                </c:pt>
                <c:pt idx="51">
                  <c:v>4243</c:v>
                </c:pt>
                <c:pt idx="52">
                  <c:v>3884</c:v>
                </c:pt>
                <c:pt idx="53">
                  <c:v>4022</c:v>
                </c:pt>
                <c:pt idx="54">
                  <c:v>4319</c:v>
                </c:pt>
                <c:pt idx="55">
                  <c:v>4073</c:v>
                </c:pt>
                <c:pt idx="56">
                  <c:v>4237</c:v>
                </c:pt>
                <c:pt idx="57">
                  <c:v>4277</c:v>
                </c:pt>
                <c:pt idx="58">
                  <c:v>4220</c:v>
                </c:pt>
                <c:pt idx="59">
                  <c:v>4064</c:v>
                </c:pt>
                <c:pt idx="60">
                  <c:v>4298</c:v>
                </c:pt>
                <c:pt idx="61">
                  <c:v>4229</c:v>
                </c:pt>
                <c:pt idx="62">
                  <c:v>4493</c:v>
                </c:pt>
                <c:pt idx="63">
                  <c:v>4680</c:v>
                </c:pt>
                <c:pt idx="64">
                  <c:v>4389</c:v>
                </c:pt>
                <c:pt idx="65">
                  <c:v>4349</c:v>
                </c:pt>
                <c:pt idx="66">
                  <c:v>4154</c:v>
                </c:pt>
                <c:pt idx="67">
                  <c:v>4560</c:v>
                </c:pt>
                <c:pt idx="68">
                  <c:v>4516</c:v>
                </c:pt>
                <c:pt idx="69">
                  <c:v>4472</c:v>
                </c:pt>
                <c:pt idx="70">
                  <c:v>4341</c:v>
                </c:pt>
                <c:pt idx="71">
                  <c:v>4278</c:v>
                </c:pt>
                <c:pt idx="72">
                  <c:v>4630</c:v>
                </c:pt>
                <c:pt idx="73">
                  <c:v>4465</c:v>
                </c:pt>
                <c:pt idx="74">
                  <c:v>4666</c:v>
                </c:pt>
                <c:pt idx="75">
                  <c:v>4824</c:v>
                </c:pt>
                <c:pt idx="76">
                  <c:v>4550</c:v>
                </c:pt>
                <c:pt idx="77">
                  <c:v>4608</c:v>
                </c:pt>
                <c:pt idx="78">
                  <c:v>4490</c:v>
                </c:pt>
                <c:pt idx="79">
                  <c:v>4555</c:v>
                </c:pt>
                <c:pt idx="80">
                  <c:v>4523</c:v>
                </c:pt>
                <c:pt idx="81">
                  <c:v>4300</c:v>
                </c:pt>
                <c:pt idx="82">
                  <c:v>4156</c:v>
                </c:pt>
                <c:pt idx="83">
                  <c:v>4123</c:v>
                </c:pt>
                <c:pt idx="84">
                  <c:v>4260</c:v>
                </c:pt>
                <c:pt idx="85">
                  <c:v>4042</c:v>
                </c:pt>
                <c:pt idx="86">
                  <c:v>4001</c:v>
                </c:pt>
                <c:pt idx="87">
                  <c:v>4098</c:v>
                </c:pt>
                <c:pt idx="88">
                  <c:v>3960</c:v>
                </c:pt>
                <c:pt idx="89">
                  <c:v>3767</c:v>
                </c:pt>
                <c:pt idx="90">
                  <c:v>3821</c:v>
                </c:pt>
                <c:pt idx="91">
                  <c:v>3665</c:v>
                </c:pt>
                <c:pt idx="92">
                  <c:v>3264</c:v>
                </c:pt>
                <c:pt idx="93">
                  <c:v>3292</c:v>
                </c:pt>
                <c:pt idx="94">
                  <c:v>2956</c:v>
                </c:pt>
                <c:pt idx="95">
                  <c:v>2830</c:v>
                </c:pt>
                <c:pt idx="96">
                  <c:v>2767</c:v>
                </c:pt>
                <c:pt idx="97">
                  <c:v>2791</c:v>
                </c:pt>
                <c:pt idx="98">
                  <c:v>2491</c:v>
                </c:pt>
                <c:pt idx="99">
                  <c:v>2357</c:v>
                </c:pt>
                <c:pt idx="100">
                  <c:v>2427</c:v>
                </c:pt>
                <c:pt idx="101">
                  <c:v>2428</c:v>
                </c:pt>
                <c:pt idx="102">
                  <c:v>2196</c:v>
                </c:pt>
                <c:pt idx="103">
                  <c:v>2306</c:v>
                </c:pt>
                <c:pt idx="104">
                  <c:v>2478</c:v>
                </c:pt>
                <c:pt idx="105">
                  <c:v>2400</c:v>
                </c:pt>
                <c:pt idx="106">
                  <c:v>2350</c:v>
                </c:pt>
                <c:pt idx="107">
                  <c:v>2407</c:v>
                </c:pt>
                <c:pt idx="108">
                  <c:v>2636</c:v>
                </c:pt>
                <c:pt idx="109">
                  <c:v>2578</c:v>
                </c:pt>
                <c:pt idx="110">
                  <c:v>2666</c:v>
                </c:pt>
                <c:pt idx="111">
                  <c:v>3220</c:v>
                </c:pt>
                <c:pt idx="112">
                  <c:v>2891</c:v>
                </c:pt>
                <c:pt idx="113">
                  <c:v>2664</c:v>
                </c:pt>
                <c:pt idx="114">
                  <c:v>2965</c:v>
                </c:pt>
                <c:pt idx="115">
                  <c:v>2920</c:v>
                </c:pt>
                <c:pt idx="116">
                  <c:v>2767</c:v>
                </c:pt>
                <c:pt idx="117">
                  <c:v>3033</c:v>
                </c:pt>
                <c:pt idx="118">
                  <c:v>2914</c:v>
                </c:pt>
                <c:pt idx="119">
                  <c:v>2857</c:v>
                </c:pt>
                <c:pt idx="120">
                  <c:v>2939</c:v>
                </c:pt>
                <c:pt idx="121">
                  <c:v>3056</c:v>
                </c:pt>
                <c:pt idx="122">
                  <c:v>3130</c:v>
                </c:pt>
                <c:pt idx="123">
                  <c:v>3287</c:v>
                </c:pt>
                <c:pt idx="124">
                  <c:v>3114</c:v>
                </c:pt>
                <c:pt idx="125">
                  <c:v>3224</c:v>
                </c:pt>
                <c:pt idx="126">
                  <c:v>3475</c:v>
                </c:pt>
                <c:pt idx="127">
                  <c:v>3168</c:v>
                </c:pt>
                <c:pt idx="128">
                  <c:v>3495</c:v>
                </c:pt>
                <c:pt idx="129">
                  <c:v>3421</c:v>
                </c:pt>
                <c:pt idx="130">
                  <c:v>3153</c:v>
                </c:pt>
                <c:pt idx="131">
                  <c:v>3369</c:v>
                </c:pt>
                <c:pt idx="132">
                  <c:v>3664</c:v>
                </c:pt>
                <c:pt idx="133">
                  <c:v>3501</c:v>
                </c:pt>
                <c:pt idx="134">
                  <c:v>3852</c:v>
                </c:pt>
                <c:pt idx="135">
                  <c:v>3663</c:v>
                </c:pt>
                <c:pt idx="136">
                  <c:v>3706</c:v>
                </c:pt>
                <c:pt idx="137">
                  <c:v>3792</c:v>
                </c:pt>
                <c:pt idx="138">
                  <c:v>3694</c:v>
                </c:pt>
                <c:pt idx="139">
                  <c:v>3655</c:v>
                </c:pt>
                <c:pt idx="140">
                  <c:v>3533</c:v>
                </c:pt>
                <c:pt idx="141">
                  <c:v>3713</c:v>
                </c:pt>
                <c:pt idx="142">
                  <c:v>3556</c:v>
                </c:pt>
                <c:pt idx="143">
                  <c:v>3576</c:v>
                </c:pt>
                <c:pt idx="144">
                  <c:v>3712</c:v>
                </c:pt>
                <c:pt idx="145">
                  <c:v>3972</c:v>
                </c:pt>
                <c:pt idx="146">
                  <c:v>3901</c:v>
                </c:pt>
                <c:pt idx="147">
                  <c:v>3962</c:v>
                </c:pt>
                <c:pt idx="148">
                  <c:v>3886</c:v>
                </c:pt>
                <c:pt idx="149">
                  <c:v>3913</c:v>
                </c:pt>
                <c:pt idx="150">
                  <c:v>3915</c:v>
                </c:pt>
                <c:pt idx="151">
                  <c:v>3921</c:v>
                </c:pt>
                <c:pt idx="152">
                  <c:v>3985</c:v>
                </c:pt>
                <c:pt idx="153">
                  <c:v>4104</c:v>
                </c:pt>
                <c:pt idx="154">
                  <c:v>3878</c:v>
                </c:pt>
                <c:pt idx="155">
                  <c:v>3742</c:v>
                </c:pt>
                <c:pt idx="156">
                  <c:v>3884</c:v>
                </c:pt>
                <c:pt idx="157">
                  <c:v>4098</c:v>
                </c:pt>
                <c:pt idx="158">
                  <c:v>4202</c:v>
                </c:pt>
                <c:pt idx="159">
                  <c:v>4575</c:v>
                </c:pt>
                <c:pt idx="160">
                  <c:v>4603</c:v>
                </c:pt>
                <c:pt idx="161">
                  <c:v>4690</c:v>
                </c:pt>
                <c:pt idx="162">
                  <c:v>4680</c:v>
                </c:pt>
                <c:pt idx="163">
                  <c:v>4952</c:v>
                </c:pt>
                <c:pt idx="164">
                  <c:v>4658</c:v>
                </c:pt>
                <c:pt idx="165">
                  <c:v>4896</c:v>
                </c:pt>
                <c:pt idx="166">
                  <c:v>4721</c:v>
                </c:pt>
                <c:pt idx="167">
                  <c:v>4815</c:v>
                </c:pt>
                <c:pt idx="168">
                  <c:v>4972</c:v>
                </c:pt>
                <c:pt idx="169">
                  <c:v>5131</c:v>
                </c:pt>
                <c:pt idx="170">
                  <c:v>5180</c:v>
                </c:pt>
                <c:pt idx="171">
                  <c:v>5580</c:v>
                </c:pt>
                <c:pt idx="172">
                  <c:v>5386</c:v>
                </c:pt>
                <c:pt idx="173">
                  <c:v>5168</c:v>
                </c:pt>
                <c:pt idx="174">
                  <c:v>5788</c:v>
                </c:pt>
                <c:pt idx="175">
                  <c:v>5308</c:v>
                </c:pt>
                <c:pt idx="176">
                  <c:v>5360</c:v>
                </c:pt>
                <c:pt idx="177">
                  <c:v>5422</c:v>
                </c:pt>
                <c:pt idx="178">
                  <c:v>5198</c:v>
                </c:pt>
                <c:pt idx="179">
                  <c:v>5281</c:v>
                </c:pt>
                <c:pt idx="180">
                  <c:v>5713</c:v>
                </c:pt>
                <c:pt idx="181">
                  <c:v>5566</c:v>
                </c:pt>
                <c:pt idx="182">
                  <c:v>5852</c:v>
                </c:pt>
                <c:pt idx="183">
                  <c:v>5643</c:v>
                </c:pt>
                <c:pt idx="184">
                  <c:v>5582</c:v>
                </c:pt>
                <c:pt idx="185">
                  <c:v>5535</c:v>
                </c:pt>
                <c:pt idx="186">
                  <c:v>5973</c:v>
                </c:pt>
                <c:pt idx="187">
                  <c:v>5491</c:v>
                </c:pt>
                <c:pt idx="188">
                  <c:v>5666</c:v>
                </c:pt>
                <c:pt idx="189">
                  <c:v>5587</c:v>
                </c:pt>
                <c:pt idx="190">
                  <c:v>5631</c:v>
                </c:pt>
                <c:pt idx="191">
                  <c:v>5539</c:v>
                </c:pt>
                <c:pt idx="192">
                  <c:v>5625</c:v>
                </c:pt>
                <c:pt idx="193">
                  <c:v>5682</c:v>
                </c:pt>
                <c:pt idx="194">
                  <c:v>5785</c:v>
                </c:pt>
                <c:pt idx="195">
                  <c:v>5967</c:v>
                </c:pt>
                <c:pt idx="196">
                  <c:v>5702</c:v>
                </c:pt>
                <c:pt idx="197">
                  <c:v>6163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CE-4494-8033-27FB66028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75392"/>
        <c:axId val="165676928"/>
      </c:lineChart>
      <c:catAx>
        <c:axId val="165675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5676928"/>
        <c:crosses val="autoZero"/>
        <c:auto val="1"/>
        <c:lblAlgn val="ctr"/>
        <c:lblOffset val="100"/>
        <c:noMultiLvlLbl val="0"/>
      </c:catAx>
      <c:valAx>
        <c:axId val="165676928"/>
        <c:scaling>
          <c:orientation val="minMax"/>
          <c:min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675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Sheet1!$A$2:$A$201</c:f>
              <c:strCache>
                <c:ptCount val="200"/>
                <c:pt idx="0">
                  <c:v>2001 - Jan</c:v>
                </c:pt>
                <c:pt idx="1">
                  <c:v>2001 - Feb</c:v>
                </c:pt>
                <c:pt idx="2">
                  <c:v>2001 - Mar</c:v>
                </c:pt>
                <c:pt idx="3">
                  <c:v>2001 - Apr</c:v>
                </c:pt>
                <c:pt idx="4">
                  <c:v>2001 - May</c:v>
                </c:pt>
                <c:pt idx="5">
                  <c:v>2001 - Jun</c:v>
                </c:pt>
                <c:pt idx="6">
                  <c:v>2001 - Jul</c:v>
                </c:pt>
                <c:pt idx="7">
                  <c:v>2001 - Aug</c:v>
                </c:pt>
                <c:pt idx="8">
                  <c:v>2001 - Sep</c:v>
                </c:pt>
                <c:pt idx="9">
                  <c:v>2001 - Oct</c:v>
                </c:pt>
                <c:pt idx="10">
                  <c:v>2001 - Nov</c:v>
                </c:pt>
                <c:pt idx="11">
                  <c:v>2001 - Dec</c:v>
                </c:pt>
                <c:pt idx="12">
                  <c:v>2002 - Jan</c:v>
                </c:pt>
                <c:pt idx="13">
                  <c:v>2002 - Feb</c:v>
                </c:pt>
                <c:pt idx="14">
                  <c:v>2002 - Mar</c:v>
                </c:pt>
                <c:pt idx="15">
                  <c:v>2002 - Apr</c:v>
                </c:pt>
                <c:pt idx="16">
                  <c:v>2002 - May</c:v>
                </c:pt>
                <c:pt idx="17">
                  <c:v>2002 - Jun</c:v>
                </c:pt>
                <c:pt idx="18">
                  <c:v>2002 - Jul</c:v>
                </c:pt>
                <c:pt idx="19">
                  <c:v>2002 - Aug</c:v>
                </c:pt>
                <c:pt idx="20">
                  <c:v>2002 - Sep</c:v>
                </c:pt>
                <c:pt idx="21">
                  <c:v>2002 - Oct</c:v>
                </c:pt>
                <c:pt idx="22">
                  <c:v>2002 - Nov</c:v>
                </c:pt>
                <c:pt idx="23">
                  <c:v>2002 - Dec</c:v>
                </c:pt>
                <c:pt idx="24">
                  <c:v>2003 - Jan</c:v>
                </c:pt>
                <c:pt idx="25">
                  <c:v>2003 - Feb</c:v>
                </c:pt>
                <c:pt idx="26">
                  <c:v>2003 - Mar</c:v>
                </c:pt>
                <c:pt idx="27">
                  <c:v>2003 - Apr</c:v>
                </c:pt>
                <c:pt idx="28">
                  <c:v>2003 - May</c:v>
                </c:pt>
                <c:pt idx="29">
                  <c:v>2003 - Jun</c:v>
                </c:pt>
                <c:pt idx="30">
                  <c:v>2003 - Jul</c:v>
                </c:pt>
                <c:pt idx="31">
                  <c:v>2003 - Aug</c:v>
                </c:pt>
                <c:pt idx="32">
                  <c:v>2003 - Sep</c:v>
                </c:pt>
                <c:pt idx="33">
                  <c:v>2003 - Oct</c:v>
                </c:pt>
                <c:pt idx="34">
                  <c:v>2003 - Nov</c:v>
                </c:pt>
                <c:pt idx="35">
                  <c:v>2003 - Dec</c:v>
                </c:pt>
                <c:pt idx="36">
                  <c:v>2004 - Jan</c:v>
                </c:pt>
                <c:pt idx="37">
                  <c:v>2004 - Feb</c:v>
                </c:pt>
                <c:pt idx="38">
                  <c:v>2004 - Mar</c:v>
                </c:pt>
                <c:pt idx="39">
                  <c:v>2004 - Apr</c:v>
                </c:pt>
                <c:pt idx="40">
                  <c:v>2004 - May</c:v>
                </c:pt>
                <c:pt idx="41">
                  <c:v>2004 - Jun</c:v>
                </c:pt>
                <c:pt idx="42">
                  <c:v>2004 - Jul</c:v>
                </c:pt>
                <c:pt idx="43">
                  <c:v>2004 - Aug</c:v>
                </c:pt>
                <c:pt idx="44">
                  <c:v>2004 - Sep</c:v>
                </c:pt>
                <c:pt idx="45">
                  <c:v>2004 - Oct</c:v>
                </c:pt>
                <c:pt idx="46">
                  <c:v>2004 - Nov</c:v>
                </c:pt>
                <c:pt idx="47">
                  <c:v>2004 - Dec</c:v>
                </c:pt>
                <c:pt idx="48">
                  <c:v>2005 - Jan</c:v>
                </c:pt>
                <c:pt idx="49">
                  <c:v>2005 - Feb</c:v>
                </c:pt>
                <c:pt idx="50">
                  <c:v>2005 - Mar</c:v>
                </c:pt>
                <c:pt idx="51">
                  <c:v>2005 - Apr</c:v>
                </c:pt>
                <c:pt idx="52">
                  <c:v>2005 - May</c:v>
                </c:pt>
                <c:pt idx="53">
                  <c:v>2005 - Jun</c:v>
                </c:pt>
                <c:pt idx="54">
                  <c:v>2005 - Jul</c:v>
                </c:pt>
                <c:pt idx="55">
                  <c:v>2005 - Aug</c:v>
                </c:pt>
                <c:pt idx="56">
                  <c:v>2005 - Sep</c:v>
                </c:pt>
                <c:pt idx="57">
                  <c:v>2005 - Oct</c:v>
                </c:pt>
                <c:pt idx="58">
                  <c:v>2005 - Nov</c:v>
                </c:pt>
                <c:pt idx="59">
                  <c:v>2005 - Dec</c:v>
                </c:pt>
                <c:pt idx="60">
                  <c:v>2006 - Jan</c:v>
                </c:pt>
                <c:pt idx="61">
                  <c:v>2006 - Feb</c:v>
                </c:pt>
                <c:pt idx="62">
                  <c:v>2006 - Mar</c:v>
                </c:pt>
                <c:pt idx="63">
                  <c:v>2006 - Apr</c:v>
                </c:pt>
                <c:pt idx="64">
                  <c:v>2006 - May</c:v>
                </c:pt>
                <c:pt idx="65">
                  <c:v>2006 - Jun</c:v>
                </c:pt>
                <c:pt idx="66">
                  <c:v>2006 - Jul</c:v>
                </c:pt>
                <c:pt idx="67">
                  <c:v>2006 - Aug</c:v>
                </c:pt>
                <c:pt idx="68">
                  <c:v>2006 - Sep</c:v>
                </c:pt>
                <c:pt idx="69">
                  <c:v>2006 - Oct</c:v>
                </c:pt>
                <c:pt idx="70">
                  <c:v>2006 - Nov</c:v>
                </c:pt>
                <c:pt idx="71">
                  <c:v>2006 - Dec</c:v>
                </c:pt>
                <c:pt idx="72">
                  <c:v>2007 - Jan</c:v>
                </c:pt>
                <c:pt idx="73">
                  <c:v>2007 - Feb</c:v>
                </c:pt>
                <c:pt idx="74">
                  <c:v>2007 - Mar</c:v>
                </c:pt>
                <c:pt idx="75">
                  <c:v>2007 - Apr</c:v>
                </c:pt>
                <c:pt idx="76">
                  <c:v>2007 - May</c:v>
                </c:pt>
                <c:pt idx="77">
                  <c:v>2007 - Jun</c:v>
                </c:pt>
                <c:pt idx="78">
                  <c:v>2007 - Jul</c:v>
                </c:pt>
                <c:pt idx="79">
                  <c:v>2007 - Aug</c:v>
                </c:pt>
                <c:pt idx="80">
                  <c:v>2007 - Sep</c:v>
                </c:pt>
                <c:pt idx="81">
                  <c:v>2007 - Oct</c:v>
                </c:pt>
                <c:pt idx="82">
                  <c:v>2007 - Nov</c:v>
                </c:pt>
                <c:pt idx="83">
                  <c:v>2007 - Dec</c:v>
                </c:pt>
                <c:pt idx="84">
                  <c:v>2008 - Jan</c:v>
                </c:pt>
                <c:pt idx="85">
                  <c:v>2008 - Feb</c:v>
                </c:pt>
                <c:pt idx="86">
                  <c:v>2008 - Mar</c:v>
                </c:pt>
                <c:pt idx="87">
                  <c:v>2008 - Apr</c:v>
                </c:pt>
                <c:pt idx="88">
                  <c:v>2008 - May</c:v>
                </c:pt>
                <c:pt idx="89">
                  <c:v>2008 - Jun</c:v>
                </c:pt>
                <c:pt idx="90">
                  <c:v>2008 - Jul</c:v>
                </c:pt>
                <c:pt idx="91">
                  <c:v>2008 - Aug</c:v>
                </c:pt>
                <c:pt idx="92">
                  <c:v>2008 - Sep</c:v>
                </c:pt>
                <c:pt idx="93">
                  <c:v>2008 - Oct</c:v>
                </c:pt>
                <c:pt idx="94">
                  <c:v>2008 - Nov</c:v>
                </c:pt>
                <c:pt idx="95">
                  <c:v>2008 - Dec</c:v>
                </c:pt>
                <c:pt idx="96">
                  <c:v>2009 - Jan</c:v>
                </c:pt>
                <c:pt idx="97">
                  <c:v>2009 - Feb</c:v>
                </c:pt>
                <c:pt idx="98">
                  <c:v>2009 - Mar</c:v>
                </c:pt>
                <c:pt idx="99">
                  <c:v>2009 - Apr</c:v>
                </c:pt>
                <c:pt idx="100">
                  <c:v>2009 - May</c:v>
                </c:pt>
                <c:pt idx="101">
                  <c:v>2009 - Jun</c:v>
                </c:pt>
                <c:pt idx="102">
                  <c:v>2009 - Jul</c:v>
                </c:pt>
                <c:pt idx="103">
                  <c:v>2009 - Aug</c:v>
                </c:pt>
                <c:pt idx="104">
                  <c:v>2009 - Sep</c:v>
                </c:pt>
                <c:pt idx="105">
                  <c:v>2009 - Oct</c:v>
                </c:pt>
                <c:pt idx="106">
                  <c:v>2009 - Nov</c:v>
                </c:pt>
                <c:pt idx="107">
                  <c:v>2009 - Dec</c:v>
                </c:pt>
                <c:pt idx="108">
                  <c:v>2010 - Jan</c:v>
                </c:pt>
                <c:pt idx="109">
                  <c:v>2010 - Feb</c:v>
                </c:pt>
                <c:pt idx="110">
                  <c:v>2010 - Mar</c:v>
                </c:pt>
                <c:pt idx="111">
                  <c:v>2010 - Apr</c:v>
                </c:pt>
                <c:pt idx="112">
                  <c:v>2010 - May</c:v>
                </c:pt>
                <c:pt idx="113">
                  <c:v>2010 - Jun</c:v>
                </c:pt>
                <c:pt idx="114">
                  <c:v>2010 - Jul</c:v>
                </c:pt>
                <c:pt idx="115">
                  <c:v>2010 - Aug</c:v>
                </c:pt>
                <c:pt idx="116">
                  <c:v>2010 - Sep</c:v>
                </c:pt>
                <c:pt idx="117">
                  <c:v>2010 - Oct</c:v>
                </c:pt>
                <c:pt idx="118">
                  <c:v>2010 - Nov</c:v>
                </c:pt>
                <c:pt idx="119">
                  <c:v>2010 - Dec</c:v>
                </c:pt>
                <c:pt idx="120">
                  <c:v>2011 - Jan</c:v>
                </c:pt>
                <c:pt idx="121">
                  <c:v>2011 - Feb</c:v>
                </c:pt>
                <c:pt idx="122">
                  <c:v>2011 - Mar</c:v>
                </c:pt>
                <c:pt idx="123">
                  <c:v>2011 - Apr</c:v>
                </c:pt>
                <c:pt idx="124">
                  <c:v>2011 - May</c:v>
                </c:pt>
                <c:pt idx="125">
                  <c:v>2011 - Jun</c:v>
                </c:pt>
                <c:pt idx="126">
                  <c:v>2011 - Jul</c:v>
                </c:pt>
                <c:pt idx="127">
                  <c:v>2011 - Aug</c:v>
                </c:pt>
                <c:pt idx="128">
                  <c:v>2011 - Sep</c:v>
                </c:pt>
                <c:pt idx="129">
                  <c:v>2011 - Oct</c:v>
                </c:pt>
                <c:pt idx="130">
                  <c:v>2011 - Nov</c:v>
                </c:pt>
                <c:pt idx="131">
                  <c:v>2011 - Dec</c:v>
                </c:pt>
                <c:pt idx="132">
                  <c:v>2012 - Jan</c:v>
                </c:pt>
                <c:pt idx="133">
                  <c:v>2012 - Feb</c:v>
                </c:pt>
                <c:pt idx="134">
                  <c:v>2012 - Mar</c:v>
                </c:pt>
                <c:pt idx="135">
                  <c:v>2012 - Apr</c:v>
                </c:pt>
                <c:pt idx="136">
                  <c:v>2012 - May</c:v>
                </c:pt>
                <c:pt idx="137">
                  <c:v>2012 - Jun</c:v>
                </c:pt>
                <c:pt idx="138">
                  <c:v>2012 - Jul</c:v>
                </c:pt>
                <c:pt idx="139">
                  <c:v>2012 - Aug</c:v>
                </c:pt>
                <c:pt idx="140">
                  <c:v>2012 - Sep</c:v>
                </c:pt>
                <c:pt idx="141">
                  <c:v>2012 - Oct</c:v>
                </c:pt>
                <c:pt idx="142">
                  <c:v>2012 - Nov</c:v>
                </c:pt>
                <c:pt idx="143">
                  <c:v>2012 - Dec</c:v>
                </c:pt>
                <c:pt idx="144">
                  <c:v>2013 - Jan</c:v>
                </c:pt>
                <c:pt idx="145">
                  <c:v>2013 - Feb</c:v>
                </c:pt>
                <c:pt idx="146">
                  <c:v>2013 - Mar</c:v>
                </c:pt>
                <c:pt idx="147">
                  <c:v>2013 - Apr</c:v>
                </c:pt>
                <c:pt idx="148">
                  <c:v>2013 - May</c:v>
                </c:pt>
                <c:pt idx="149">
                  <c:v>2013 - Jun</c:v>
                </c:pt>
                <c:pt idx="150">
                  <c:v>2013 - Jul</c:v>
                </c:pt>
                <c:pt idx="151">
                  <c:v>2013 - Aug</c:v>
                </c:pt>
                <c:pt idx="152">
                  <c:v>2013 - Sep</c:v>
                </c:pt>
                <c:pt idx="153">
                  <c:v>2013 - Oct</c:v>
                </c:pt>
                <c:pt idx="154">
                  <c:v>2013 - Nov</c:v>
                </c:pt>
                <c:pt idx="155">
                  <c:v>2013 - Dec</c:v>
                </c:pt>
                <c:pt idx="156">
                  <c:v>2014 - Jan</c:v>
                </c:pt>
                <c:pt idx="157">
                  <c:v>2014 - Feb</c:v>
                </c:pt>
                <c:pt idx="158">
                  <c:v>2014 - Mar</c:v>
                </c:pt>
                <c:pt idx="159">
                  <c:v>2014 - Apr</c:v>
                </c:pt>
                <c:pt idx="160">
                  <c:v>2014 - May</c:v>
                </c:pt>
                <c:pt idx="161">
                  <c:v>2014 - Jun</c:v>
                </c:pt>
                <c:pt idx="162">
                  <c:v>2014 - Jul</c:v>
                </c:pt>
                <c:pt idx="163">
                  <c:v>2014 - Aug</c:v>
                </c:pt>
                <c:pt idx="164">
                  <c:v>2014 - Sep</c:v>
                </c:pt>
                <c:pt idx="165">
                  <c:v>2014 - Oct</c:v>
                </c:pt>
                <c:pt idx="166">
                  <c:v>2014 - Nov</c:v>
                </c:pt>
                <c:pt idx="167">
                  <c:v>2014 - Dec</c:v>
                </c:pt>
                <c:pt idx="168">
                  <c:v>2015 - Jan</c:v>
                </c:pt>
                <c:pt idx="169">
                  <c:v>2015 - Feb</c:v>
                </c:pt>
                <c:pt idx="170">
                  <c:v>2015 - Mar</c:v>
                </c:pt>
                <c:pt idx="171">
                  <c:v>2015 - Apr</c:v>
                </c:pt>
                <c:pt idx="172">
                  <c:v>2015 - May</c:v>
                </c:pt>
                <c:pt idx="173">
                  <c:v>2015 - Jun</c:v>
                </c:pt>
                <c:pt idx="174">
                  <c:v>2015 - Jul</c:v>
                </c:pt>
                <c:pt idx="175">
                  <c:v>2015 - Aug</c:v>
                </c:pt>
                <c:pt idx="176">
                  <c:v>2015 - Sep</c:v>
                </c:pt>
                <c:pt idx="177">
                  <c:v>2015 - Oct</c:v>
                </c:pt>
                <c:pt idx="178">
                  <c:v>2015 - Nov</c:v>
                </c:pt>
                <c:pt idx="179">
                  <c:v>2015 - Dec</c:v>
                </c:pt>
                <c:pt idx="180">
                  <c:v>2016 - Jan</c:v>
                </c:pt>
                <c:pt idx="181">
                  <c:v>2016 - Feb</c:v>
                </c:pt>
                <c:pt idx="182">
                  <c:v>2016 - Mar</c:v>
                </c:pt>
                <c:pt idx="183">
                  <c:v>2016 - Apr</c:v>
                </c:pt>
                <c:pt idx="184">
                  <c:v>2016 - May</c:v>
                </c:pt>
                <c:pt idx="185">
                  <c:v>2016 - Jun</c:v>
                </c:pt>
                <c:pt idx="186">
                  <c:v>2016 - Jul</c:v>
                </c:pt>
                <c:pt idx="187">
                  <c:v>2016 - Aug</c:v>
                </c:pt>
                <c:pt idx="188">
                  <c:v>2016 - Sep</c:v>
                </c:pt>
                <c:pt idx="189">
                  <c:v>2016 - Oct</c:v>
                </c:pt>
                <c:pt idx="190">
                  <c:v>2016 - Nov</c:v>
                </c:pt>
                <c:pt idx="191">
                  <c:v>2016 - Dec</c:v>
                </c:pt>
                <c:pt idx="192">
                  <c:v>2017 - Jan</c:v>
                </c:pt>
                <c:pt idx="193">
                  <c:v>2017 - Feb</c:v>
                </c:pt>
                <c:pt idx="194">
                  <c:v>2017 - Mar</c:v>
                </c:pt>
                <c:pt idx="195">
                  <c:v>2017 - Apr</c:v>
                </c:pt>
                <c:pt idx="196">
                  <c:v>2017 - May</c:v>
                </c:pt>
                <c:pt idx="197">
                  <c:v>2017 - Jun</c:v>
                </c:pt>
                <c:pt idx="198">
                  <c:v>2017 - Jul</c:v>
                </c:pt>
                <c:pt idx="199">
                  <c:v>2017 - Aug</c:v>
                </c:pt>
              </c:strCache>
            </c:strRef>
          </c:cat>
          <c:val>
            <c:numRef>
              <c:f>Sheet1!$B$2:$B$201</c:f>
              <c:numCache>
                <c:formatCode>General</c:formatCode>
                <c:ptCount val="200"/>
                <c:pt idx="0">
                  <c:v>345</c:v>
                </c:pt>
                <c:pt idx="1">
                  <c:v>372</c:v>
                </c:pt>
                <c:pt idx="2">
                  <c:v>388</c:v>
                </c:pt>
                <c:pt idx="3">
                  <c:v>396</c:v>
                </c:pt>
                <c:pt idx="4">
                  <c:v>397</c:v>
                </c:pt>
                <c:pt idx="5">
                  <c:v>396</c:v>
                </c:pt>
                <c:pt idx="6">
                  <c:v>398</c:v>
                </c:pt>
                <c:pt idx="7">
                  <c:v>399</c:v>
                </c:pt>
                <c:pt idx="8">
                  <c:v>443</c:v>
                </c:pt>
                <c:pt idx="9">
                  <c:v>475</c:v>
                </c:pt>
                <c:pt idx="10">
                  <c:v>452</c:v>
                </c:pt>
                <c:pt idx="11">
                  <c:v>404</c:v>
                </c:pt>
                <c:pt idx="12">
                  <c:v>408</c:v>
                </c:pt>
                <c:pt idx="13">
                  <c:v>397</c:v>
                </c:pt>
                <c:pt idx="14">
                  <c:v>420</c:v>
                </c:pt>
                <c:pt idx="15">
                  <c:v>427</c:v>
                </c:pt>
                <c:pt idx="16">
                  <c:v>402</c:v>
                </c:pt>
                <c:pt idx="17">
                  <c:v>390</c:v>
                </c:pt>
                <c:pt idx="18">
                  <c:v>386</c:v>
                </c:pt>
                <c:pt idx="19">
                  <c:v>394</c:v>
                </c:pt>
                <c:pt idx="20">
                  <c:v>409</c:v>
                </c:pt>
                <c:pt idx="21">
                  <c:v>407</c:v>
                </c:pt>
                <c:pt idx="22">
                  <c:v>390</c:v>
                </c:pt>
                <c:pt idx="23">
                  <c:v>412</c:v>
                </c:pt>
                <c:pt idx="24">
                  <c:v>399</c:v>
                </c:pt>
                <c:pt idx="25">
                  <c:v>417</c:v>
                </c:pt>
                <c:pt idx="26">
                  <c:v>425</c:v>
                </c:pt>
                <c:pt idx="27">
                  <c:v>436</c:v>
                </c:pt>
                <c:pt idx="28">
                  <c:v>423</c:v>
                </c:pt>
                <c:pt idx="29">
                  <c:v>422</c:v>
                </c:pt>
                <c:pt idx="30">
                  <c:v>409</c:v>
                </c:pt>
                <c:pt idx="31">
                  <c:v>400</c:v>
                </c:pt>
                <c:pt idx="32">
                  <c:v>395</c:v>
                </c:pt>
                <c:pt idx="33">
                  <c:v>378</c:v>
                </c:pt>
                <c:pt idx="34">
                  <c:v>363</c:v>
                </c:pt>
                <c:pt idx="35">
                  <c:v>358</c:v>
                </c:pt>
                <c:pt idx="36">
                  <c:v>361</c:v>
                </c:pt>
                <c:pt idx="37">
                  <c:v>361</c:v>
                </c:pt>
                <c:pt idx="38">
                  <c:v>341</c:v>
                </c:pt>
                <c:pt idx="39">
                  <c:v>345</c:v>
                </c:pt>
                <c:pt idx="40">
                  <c:v>340</c:v>
                </c:pt>
                <c:pt idx="41">
                  <c:v>346</c:v>
                </c:pt>
                <c:pt idx="42">
                  <c:v>345</c:v>
                </c:pt>
                <c:pt idx="43">
                  <c:v>339</c:v>
                </c:pt>
                <c:pt idx="44">
                  <c:v>338</c:v>
                </c:pt>
                <c:pt idx="45">
                  <c:v>334</c:v>
                </c:pt>
                <c:pt idx="46">
                  <c:v>330</c:v>
                </c:pt>
                <c:pt idx="47">
                  <c:v>330</c:v>
                </c:pt>
                <c:pt idx="48">
                  <c:v>339</c:v>
                </c:pt>
                <c:pt idx="49">
                  <c:v>313</c:v>
                </c:pt>
                <c:pt idx="50">
                  <c:v>332</c:v>
                </c:pt>
                <c:pt idx="51">
                  <c:v>321</c:v>
                </c:pt>
                <c:pt idx="52">
                  <c:v>328</c:v>
                </c:pt>
                <c:pt idx="53">
                  <c:v>325</c:v>
                </c:pt>
                <c:pt idx="54">
                  <c:v>324</c:v>
                </c:pt>
                <c:pt idx="55">
                  <c:v>317</c:v>
                </c:pt>
                <c:pt idx="56">
                  <c:v>391</c:v>
                </c:pt>
                <c:pt idx="57">
                  <c:v>343</c:v>
                </c:pt>
                <c:pt idx="58">
                  <c:v>317</c:v>
                </c:pt>
                <c:pt idx="59">
                  <c:v>316</c:v>
                </c:pt>
                <c:pt idx="60">
                  <c:v>295</c:v>
                </c:pt>
                <c:pt idx="61">
                  <c:v>292</c:v>
                </c:pt>
                <c:pt idx="62">
                  <c:v>299</c:v>
                </c:pt>
                <c:pt idx="63">
                  <c:v>307</c:v>
                </c:pt>
                <c:pt idx="64">
                  <c:v>329</c:v>
                </c:pt>
                <c:pt idx="65">
                  <c:v>308</c:v>
                </c:pt>
                <c:pt idx="66">
                  <c:v>319</c:v>
                </c:pt>
                <c:pt idx="67">
                  <c:v>314</c:v>
                </c:pt>
                <c:pt idx="68">
                  <c:v>316</c:v>
                </c:pt>
                <c:pt idx="69">
                  <c:v>316</c:v>
                </c:pt>
                <c:pt idx="70">
                  <c:v>327</c:v>
                </c:pt>
                <c:pt idx="71">
                  <c:v>323</c:v>
                </c:pt>
                <c:pt idx="72">
                  <c:v>316</c:v>
                </c:pt>
                <c:pt idx="73">
                  <c:v>324</c:v>
                </c:pt>
                <c:pt idx="74">
                  <c:v>308</c:v>
                </c:pt>
                <c:pt idx="75">
                  <c:v>319</c:v>
                </c:pt>
                <c:pt idx="76">
                  <c:v>306</c:v>
                </c:pt>
                <c:pt idx="77">
                  <c:v>316</c:v>
                </c:pt>
                <c:pt idx="78">
                  <c:v>313</c:v>
                </c:pt>
                <c:pt idx="79">
                  <c:v>319</c:v>
                </c:pt>
                <c:pt idx="80">
                  <c:v>313</c:v>
                </c:pt>
                <c:pt idx="81">
                  <c:v>328</c:v>
                </c:pt>
                <c:pt idx="82">
                  <c:v>339</c:v>
                </c:pt>
                <c:pt idx="83">
                  <c:v>349</c:v>
                </c:pt>
                <c:pt idx="84">
                  <c:v>340</c:v>
                </c:pt>
                <c:pt idx="85">
                  <c:v>346</c:v>
                </c:pt>
                <c:pt idx="86">
                  <c:v>367</c:v>
                </c:pt>
                <c:pt idx="87">
                  <c:v>361</c:v>
                </c:pt>
                <c:pt idx="88">
                  <c:v>366</c:v>
                </c:pt>
                <c:pt idx="89">
                  <c:v>383</c:v>
                </c:pt>
                <c:pt idx="90">
                  <c:v>408</c:v>
                </c:pt>
                <c:pt idx="91">
                  <c:v>430</c:v>
                </c:pt>
                <c:pt idx="92">
                  <c:v>466</c:v>
                </c:pt>
                <c:pt idx="93">
                  <c:v>478</c:v>
                </c:pt>
                <c:pt idx="94">
                  <c:v>527</c:v>
                </c:pt>
                <c:pt idx="95">
                  <c:v>556</c:v>
                </c:pt>
                <c:pt idx="96">
                  <c:v>581</c:v>
                </c:pt>
                <c:pt idx="97">
                  <c:v>644</c:v>
                </c:pt>
                <c:pt idx="98">
                  <c:v>659</c:v>
                </c:pt>
                <c:pt idx="99">
                  <c:v>621</c:v>
                </c:pt>
                <c:pt idx="100">
                  <c:v>614</c:v>
                </c:pt>
                <c:pt idx="101">
                  <c:v>596</c:v>
                </c:pt>
                <c:pt idx="102">
                  <c:v>563</c:v>
                </c:pt>
                <c:pt idx="103">
                  <c:v>560</c:v>
                </c:pt>
                <c:pt idx="104">
                  <c:v>545</c:v>
                </c:pt>
                <c:pt idx="105">
                  <c:v>524</c:v>
                </c:pt>
                <c:pt idx="106">
                  <c:v>494</c:v>
                </c:pt>
                <c:pt idx="107">
                  <c:v>480</c:v>
                </c:pt>
                <c:pt idx="108">
                  <c:v>484</c:v>
                </c:pt>
                <c:pt idx="109">
                  <c:v>486</c:v>
                </c:pt>
                <c:pt idx="110">
                  <c:v>471</c:v>
                </c:pt>
                <c:pt idx="111">
                  <c:v>464</c:v>
                </c:pt>
                <c:pt idx="112">
                  <c:v>461</c:v>
                </c:pt>
                <c:pt idx="113">
                  <c:v>460</c:v>
                </c:pt>
                <c:pt idx="114">
                  <c:v>460</c:v>
                </c:pt>
                <c:pt idx="115">
                  <c:v>473</c:v>
                </c:pt>
                <c:pt idx="116">
                  <c:v>452</c:v>
                </c:pt>
                <c:pt idx="117">
                  <c:v>447</c:v>
                </c:pt>
                <c:pt idx="118">
                  <c:v>426</c:v>
                </c:pt>
                <c:pt idx="119">
                  <c:v>418</c:v>
                </c:pt>
                <c:pt idx="120">
                  <c:v>429</c:v>
                </c:pt>
                <c:pt idx="121">
                  <c:v>402</c:v>
                </c:pt>
                <c:pt idx="122">
                  <c:v>404</c:v>
                </c:pt>
                <c:pt idx="123">
                  <c:v>425</c:v>
                </c:pt>
                <c:pt idx="124">
                  <c:v>423</c:v>
                </c:pt>
                <c:pt idx="125">
                  <c:v>418</c:v>
                </c:pt>
                <c:pt idx="126">
                  <c:v>412</c:v>
                </c:pt>
                <c:pt idx="127">
                  <c:v>410</c:v>
                </c:pt>
                <c:pt idx="128">
                  <c:v>415</c:v>
                </c:pt>
                <c:pt idx="129">
                  <c:v>401</c:v>
                </c:pt>
                <c:pt idx="130">
                  <c:v>389</c:v>
                </c:pt>
                <c:pt idx="131">
                  <c:v>376</c:v>
                </c:pt>
                <c:pt idx="132">
                  <c:v>377</c:v>
                </c:pt>
                <c:pt idx="133">
                  <c:v>363</c:v>
                </c:pt>
                <c:pt idx="134">
                  <c:v>364</c:v>
                </c:pt>
                <c:pt idx="135">
                  <c:v>380</c:v>
                </c:pt>
                <c:pt idx="136">
                  <c:v>375</c:v>
                </c:pt>
                <c:pt idx="137">
                  <c:v>380</c:v>
                </c:pt>
                <c:pt idx="138">
                  <c:v>372</c:v>
                </c:pt>
                <c:pt idx="139">
                  <c:v>374</c:v>
                </c:pt>
                <c:pt idx="140">
                  <c:v>385</c:v>
                </c:pt>
                <c:pt idx="141">
                  <c:v>369</c:v>
                </c:pt>
                <c:pt idx="142">
                  <c:v>401</c:v>
                </c:pt>
                <c:pt idx="143">
                  <c:v>357</c:v>
                </c:pt>
                <c:pt idx="144">
                  <c:v>354</c:v>
                </c:pt>
                <c:pt idx="145">
                  <c:v>345</c:v>
                </c:pt>
                <c:pt idx="146">
                  <c:v>352</c:v>
                </c:pt>
                <c:pt idx="147">
                  <c:v>343</c:v>
                </c:pt>
                <c:pt idx="148">
                  <c:v>349</c:v>
                </c:pt>
                <c:pt idx="149">
                  <c:v>344</c:v>
                </c:pt>
                <c:pt idx="150">
                  <c:v>345</c:v>
                </c:pt>
                <c:pt idx="151">
                  <c:v>333</c:v>
                </c:pt>
                <c:pt idx="152">
                  <c:v>319</c:v>
                </c:pt>
                <c:pt idx="153">
                  <c:v>357</c:v>
                </c:pt>
                <c:pt idx="154">
                  <c:v>327</c:v>
                </c:pt>
                <c:pt idx="155">
                  <c:v>347</c:v>
                </c:pt>
                <c:pt idx="156">
                  <c:v>329</c:v>
                </c:pt>
                <c:pt idx="157">
                  <c:v>328</c:v>
                </c:pt>
                <c:pt idx="158">
                  <c:v>320</c:v>
                </c:pt>
                <c:pt idx="159">
                  <c:v>321</c:v>
                </c:pt>
                <c:pt idx="160">
                  <c:v>314</c:v>
                </c:pt>
                <c:pt idx="161">
                  <c:v>314</c:v>
                </c:pt>
                <c:pt idx="162">
                  <c:v>300</c:v>
                </c:pt>
                <c:pt idx="163">
                  <c:v>303</c:v>
                </c:pt>
                <c:pt idx="164">
                  <c:v>298</c:v>
                </c:pt>
                <c:pt idx="165">
                  <c:v>287</c:v>
                </c:pt>
                <c:pt idx="166">
                  <c:v>298</c:v>
                </c:pt>
                <c:pt idx="167">
                  <c:v>289</c:v>
                </c:pt>
                <c:pt idx="168">
                  <c:v>288</c:v>
                </c:pt>
                <c:pt idx="169">
                  <c:v>295</c:v>
                </c:pt>
                <c:pt idx="170">
                  <c:v>282</c:v>
                </c:pt>
                <c:pt idx="171">
                  <c:v>279</c:v>
                </c:pt>
                <c:pt idx="172">
                  <c:v>276</c:v>
                </c:pt>
                <c:pt idx="173">
                  <c:v>276</c:v>
                </c:pt>
                <c:pt idx="174">
                  <c:v>274</c:v>
                </c:pt>
                <c:pt idx="175">
                  <c:v>276</c:v>
                </c:pt>
                <c:pt idx="176">
                  <c:v>272</c:v>
                </c:pt>
                <c:pt idx="177">
                  <c:v>267</c:v>
                </c:pt>
                <c:pt idx="178">
                  <c:v>273</c:v>
                </c:pt>
                <c:pt idx="179">
                  <c:v>277</c:v>
                </c:pt>
                <c:pt idx="180">
                  <c:v>283</c:v>
                </c:pt>
                <c:pt idx="181">
                  <c:v>261</c:v>
                </c:pt>
                <c:pt idx="182">
                  <c:v>264</c:v>
                </c:pt>
                <c:pt idx="183">
                  <c:v>258</c:v>
                </c:pt>
                <c:pt idx="184">
                  <c:v>276</c:v>
                </c:pt>
                <c:pt idx="185">
                  <c:v>265</c:v>
                </c:pt>
                <c:pt idx="186">
                  <c:v>259</c:v>
                </c:pt>
                <c:pt idx="187">
                  <c:v>262</c:v>
                </c:pt>
                <c:pt idx="188">
                  <c:v>253</c:v>
                </c:pt>
                <c:pt idx="189">
                  <c:v>258</c:v>
                </c:pt>
                <c:pt idx="190">
                  <c:v>252</c:v>
                </c:pt>
                <c:pt idx="191">
                  <c:v>254</c:v>
                </c:pt>
                <c:pt idx="192">
                  <c:v>246</c:v>
                </c:pt>
                <c:pt idx="193">
                  <c:v>241</c:v>
                </c:pt>
                <c:pt idx="194">
                  <c:v>250</c:v>
                </c:pt>
                <c:pt idx="195">
                  <c:v>243</c:v>
                </c:pt>
                <c:pt idx="196">
                  <c:v>240</c:v>
                </c:pt>
                <c:pt idx="197">
                  <c:v>244</c:v>
                </c:pt>
                <c:pt idx="198">
                  <c:v>242</c:v>
                </c:pt>
                <c:pt idx="199">
                  <c:v>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01-4BF2-8D78-F9799F1C4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923024"/>
        <c:axId val="634922040"/>
      </c:lineChart>
      <c:catAx>
        <c:axId val="63492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922040"/>
        <c:crosses val="autoZero"/>
        <c:auto val="1"/>
        <c:lblAlgn val="ctr"/>
        <c:lblOffset val="100"/>
        <c:tickLblSkip val="6"/>
        <c:noMultiLvlLbl val="0"/>
      </c:catAx>
      <c:valAx>
        <c:axId val="634922040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92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1016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Sheet1!$A$2:$A$68</c:f>
              <c:strCache>
                <c:ptCount val="67"/>
                <c:pt idx="0">
                  <c:v>2012 - Jan</c:v>
                </c:pt>
                <c:pt idx="1">
                  <c:v>2012 - Feb</c:v>
                </c:pt>
                <c:pt idx="2">
                  <c:v>2012 - Mar</c:v>
                </c:pt>
                <c:pt idx="3">
                  <c:v>2012 - Apr</c:v>
                </c:pt>
                <c:pt idx="4">
                  <c:v>2012 - May</c:v>
                </c:pt>
                <c:pt idx="5">
                  <c:v>2012 - Jun</c:v>
                </c:pt>
                <c:pt idx="6">
                  <c:v>2012 - Jul</c:v>
                </c:pt>
                <c:pt idx="7">
                  <c:v>2012 - Aug</c:v>
                </c:pt>
                <c:pt idx="8">
                  <c:v>2012 - Sep</c:v>
                </c:pt>
                <c:pt idx="9">
                  <c:v>2012 - Oct</c:v>
                </c:pt>
                <c:pt idx="10">
                  <c:v>2012 - Nov</c:v>
                </c:pt>
                <c:pt idx="11">
                  <c:v>2012 - Dec</c:v>
                </c:pt>
                <c:pt idx="12">
                  <c:v>2013 - Jan</c:v>
                </c:pt>
                <c:pt idx="13">
                  <c:v>2013 - Feb</c:v>
                </c:pt>
                <c:pt idx="14">
                  <c:v>2013 - Mar</c:v>
                </c:pt>
                <c:pt idx="15">
                  <c:v>2013 - Apr</c:v>
                </c:pt>
                <c:pt idx="16">
                  <c:v>2013 - May</c:v>
                </c:pt>
                <c:pt idx="17">
                  <c:v>2013 - Jun</c:v>
                </c:pt>
                <c:pt idx="18">
                  <c:v>2013 - Jul</c:v>
                </c:pt>
                <c:pt idx="19">
                  <c:v>2013 - Aug</c:v>
                </c:pt>
                <c:pt idx="20">
                  <c:v>2013 - Sep</c:v>
                </c:pt>
                <c:pt idx="21">
                  <c:v>2013 - Oct</c:v>
                </c:pt>
                <c:pt idx="22">
                  <c:v>2013 - Nov</c:v>
                </c:pt>
                <c:pt idx="23">
                  <c:v>2013 - Dec</c:v>
                </c:pt>
                <c:pt idx="24">
                  <c:v>2014 - Jan</c:v>
                </c:pt>
                <c:pt idx="25">
                  <c:v>2014 - Feb</c:v>
                </c:pt>
                <c:pt idx="26">
                  <c:v>2014 - Mar</c:v>
                </c:pt>
                <c:pt idx="27">
                  <c:v>2014 - Apr</c:v>
                </c:pt>
                <c:pt idx="28">
                  <c:v>2014 - May</c:v>
                </c:pt>
                <c:pt idx="29">
                  <c:v>2014 - Jun</c:v>
                </c:pt>
                <c:pt idx="30">
                  <c:v>2014 - Jul</c:v>
                </c:pt>
                <c:pt idx="31">
                  <c:v>2014 - Aug</c:v>
                </c:pt>
                <c:pt idx="32">
                  <c:v>2014 - Sep</c:v>
                </c:pt>
                <c:pt idx="33">
                  <c:v>2014 - Oct</c:v>
                </c:pt>
                <c:pt idx="34">
                  <c:v>2014 - Nov</c:v>
                </c:pt>
                <c:pt idx="35">
                  <c:v>2014 - Dec</c:v>
                </c:pt>
                <c:pt idx="36">
                  <c:v>2015 - Jan</c:v>
                </c:pt>
                <c:pt idx="37">
                  <c:v>2015 - Feb</c:v>
                </c:pt>
                <c:pt idx="38">
                  <c:v>2015 - Mar</c:v>
                </c:pt>
                <c:pt idx="39">
                  <c:v>2015 - Apr</c:v>
                </c:pt>
                <c:pt idx="40">
                  <c:v>2015 - May</c:v>
                </c:pt>
                <c:pt idx="41">
                  <c:v>2015 - Jun</c:v>
                </c:pt>
                <c:pt idx="42">
                  <c:v>2015 - Jul</c:v>
                </c:pt>
                <c:pt idx="43">
                  <c:v>2015 - Aug</c:v>
                </c:pt>
                <c:pt idx="44">
                  <c:v>2015 - Sep</c:v>
                </c:pt>
                <c:pt idx="45">
                  <c:v>2015 - Oct</c:v>
                </c:pt>
                <c:pt idx="46">
                  <c:v>2015 - Nov</c:v>
                </c:pt>
                <c:pt idx="47">
                  <c:v>2015 - Dec</c:v>
                </c:pt>
                <c:pt idx="48">
                  <c:v>2016 - Jan</c:v>
                </c:pt>
                <c:pt idx="49">
                  <c:v>2016 - Feb</c:v>
                </c:pt>
                <c:pt idx="50">
                  <c:v>2016 - Mar</c:v>
                </c:pt>
                <c:pt idx="51">
                  <c:v>2016 - Apr</c:v>
                </c:pt>
                <c:pt idx="52">
                  <c:v>2016 - May</c:v>
                </c:pt>
                <c:pt idx="53">
                  <c:v>2016 - Jun</c:v>
                </c:pt>
                <c:pt idx="54">
                  <c:v>2016 - Jul</c:v>
                </c:pt>
                <c:pt idx="55">
                  <c:v>2016 - Aug</c:v>
                </c:pt>
                <c:pt idx="56">
                  <c:v>2016 - Sep</c:v>
                </c:pt>
                <c:pt idx="57">
                  <c:v>2016 - Oct</c:v>
                </c:pt>
                <c:pt idx="58">
                  <c:v>2016 - Nov</c:v>
                </c:pt>
                <c:pt idx="59">
                  <c:v>2016 - Dec</c:v>
                </c:pt>
                <c:pt idx="60">
                  <c:v>2017 - Jan</c:v>
                </c:pt>
                <c:pt idx="61">
                  <c:v>2017 - Feb</c:v>
                </c:pt>
                <c:pt idx="62">
                  <c:v>2017 - Mar</c:v>
                </c:pt>
                <c:pt idx="63">
                  <c:v>2017 - Apr</c:v>
                </c:pt>
                <c:pt idx="64">
                  <c:v>2017 - May</c:v>
                </c:pt>
                <c:pt idx="65">
                  <c:v>2017 - Jun</c:v>
                </c:pt>
                <c:pt idx="66">
                  <c:v>2017 - Jul</c:v>
                </c:pt>
              </c:strCache>
            </c:strRef>
          </c:cat>
          <c:val>
            <c:numRef>
              <c:f>Sheet1!$B$2:$B$68</c:f>
              <c:numCache>
                <c:formatCode>General</c:formatCode>
                <c:ptCount val="67"/>
                <c:pt idx="0">
                  <c:v>3.92</c:v>
                </c:pt>
                <c:pt idx="1">
                  <c:v>3.89</c:v>
                </c:pt>
                <c:pt idx="2">
                  <c:v>3.95</c:v>
                </c:pt>
                <c:pt idx="3">
                  <c:v>3.91</c:v>
                </c:pt>
                <c:pt idx="4">
                  <c:v>3.8</c:v>
                </c:pt>
                <c:pt idx="5">
                  <c:v>3.68</c:v>
                </c:pt>
                <c:pt idx="6">
                  <c:v>3.55</c:v>
                </c:pt>
                <c:pt idx="7">
                  <c:v>3.6</c:v>
                </c:pt>
                <c:pt idx="8">
                  <c:v>3.5</c:v>
                </c:pt>
                <c:pt idx="9">
                  <c:v>3.38</c:v>
                </c:pt>
                <c:pt idx="10">
                  <c:v>3.35</c:v>
                </c:pt>
                <c:pt idx="11">
                  <c:v>3.35</c:v>
                </c:pt>
                <c:pt idx="12">
                  <c:v>3.41</c:v>
                </c:pt>
                <c:pt idx="13">
                  <c:v>3.53</c:v>
                </c:pt>
                <c:pt idx="14">
                  <c:v>3.57</c:v>
                </c:pt>
                <c:pt idx="15">
                  <c:v>3.45</c:v>
                </c:pt>
                <c:pt idx="16">
                  <c:v>3.54</c:v>
                </c:pt>
                <c:pt idx="17">
                  <c:v>4.07</c:v>
                </c:pt>
                <c:pt idx="18">
                  <c:v>4.37</c:v>
                </c:pt>
                <c:pt idx="19">
                  <c:v>4.46</c:v>
                </c:pt>
                <c:pt idx="20">
                  <c:v>4.49</c:v>
                </c:pt>
                <c:pt idx="21">
                  <c:v>4.1900000000000004</c:v>
                </c:pt>
                <c:pt idx="22">
                  <c:v>4.26</c:v>
                </c:pt>
                <c:pt idx="23">
                  <c:v>4.46</c:v>
                </c:pt>
                <c:pt idx="24">
                  <c:v>4.43</c:v>
                </c:pt>
                <c:pt idx="25">
                  <c:v>4.3</c:v>
                </c:pt>
                <c:pt idx="26">
                  <c:v>4.34</c:v>
                </c:pt>
                <c:pt idx="27">
                  <c:v>4.34</c:v>
                </c:pt>
                <c:pt idx="28">
                  <c:v>4.1900000000000004</c:v>
                </c:pt>
                <c:pt idx="29">
                  <c:v>4.16</c:v>
                </c:pt>
                <c:pt idx="30">
                  <c:v>4.13</c:v>
                </c:pt>
                <c:pt idx="31">
                  <c:v>4.12</c:v>
                </c:pt>
                <c:pt idx="32">
                  <c:v>4.16</c:v>
                </c:pt>
                <c:pt idx="33">
                  <c:v>4.04</c:v>
                </c:pt>
                <c:pt idx="34">
                  <c:v>4</c:v>
                </c:pt>
                <c:pt idx="35">
                  <c:v>3.86</c:v>
                </c:pt>
                <c:pt idx="36">
                  <c:v>3.71</c:v>
                </c:pt>
                <c:pt idx="37">
                  <c:v>3.71</c:v>
                </c:pt>
                <c:pt idx="38">
                  <c:v>3.77</c:v>
                </c:pt>
                <c:pt idx="39">
                  <c:v>3.67</c:v>
                </c:pt>
                <c:pt idx="40">
                  <c:v>3.84</c:v>
                </c:pt>
                <c:pt idx="41">
                  <c:v>3.98</c:v>
                </c:pt>
                <c:pt idx="42">
                  <c:v>4.05</c:v>
                </c:pt>
                <c:pt idx="43">
                  <c:v>3.91</c:v>
                </c:pt>
                <c:pt idx="44">
                  <c:v>3.89</c:v>
                </c:pt>
                <c:pt idx="45">
                  <c:v>3.8</c:v>
                </c:pt>
                <c:pt idx="46">
                  <c:v>3.94</c:v>
                </c:pt>
                <c:pt idx="47">
                  <c:v>3.96</c:v>
                </c:pt>
                <c:pt idx="48">
                  <c:v>3.87</c:v>
                </c:pt>
                <c:pt idx="49">
                  <c:v>3.66</c:v>
                </c:pt>
                <c:pt idx="50">
                  <c:v>3.69</c:v>
                </c:pt>
                <c:pt idx="51">
                  <c:v>3.61</c:v>
                </c:pt>
                <c:pt idx="52">
                  <c:v>3.6</c:v>
                </c:pt>
                <c:pt idx="53">
                  <c:v>3.57</c:v>
                </c:pt>
                <c:pt idx="54">
                  <c:v>3.44</c:v>
                </c:pt>
                <c:pt idx="55">
                  <c:v>3.44</c:v>
                </c:pt>
                <c:pt idx="56">
                  <c:v>3.46</c:v>
                </c:pt>
                <c:pt idx="57">
                  <c:v>3.47</c:v>
                </c:pt>
                <c:pt idx="58">
                  <c:v>3.77</c:v>
                </c:pt>
                <c:pt idx="59">
                  <c:v>4.2</c:v>
                </c:pt>
                <c:pt idx="60">
                  <c:v>4.1500000000000004</c:v>
                </c:pt>
                <c:pt idx="61">
                  <c:v>4.17</c:v>
                </c:pt>
                <c:pt idx="62">
                  <c:v>4.2</c:v>
                </c:pt>
                <c:pt idx="63">
                  <c:v>4.05</c:v>
                </c:pt>
                <c:pt idx="64">
                  <c:v>4.01</c:v>
                </c:pt>
                <c:pt idx="65">
                  <c:v>3.9</c:v>
                </c:pt>
                <c:pt idx="66">
                  <c:v>3.97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E7-42B2-BBE2-9BB37332F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4671288"/>
        <c:axId val="454673256"/>
      </c:lineChart>
      <c:catAx>
        <c:axId val="45467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673256"/>
        <c:crosses val="autoZero"/>
        <c:auto val="1"/>
        <c:lblAlgn val="ctr"/>
        <c:lblOffset val="100"/>
        <c:noMultiLvlLbl val="0"/>
      </c:catAx>
      <c:valAx>
        <c:axId val="454673256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67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2016 - Jan</c:v>
                </c:pt>
                <c:pt idx="1">
                  <c:v>2016 - Feb</c:v>
                </c:pt>
                <c:pt idx="2">
                  <c:v>2016 - Mar</c:v>
                </c:pt>
                <c:pt idx="3">
                  <c:v>2016 - Apr</c:v>
                </c:pt>
                <c:pt idx="4">
                  <c:v>2016 - May</c:v>
                </c:pt>
                <c:pt idx="5">
                  <c:v>2016 - Jun</c:v>
                </c:pt>
                <c:pt idx="6">
                  <c:v>2016 - Jul</c:v>
                </c:pt>
                <c:pt idx="7">
                  <c:v>2016 - Aug</c:v>
                </c:pt>
                <c:pt idx="8">
                  <c:v>2016 - Sep</c:v>
                </c:pt>
                <c:pt idx="9">
                  <c:v>2016 - Oct</c:v>
                </c:pt>
                <c:pt idx="10">
                  <c:v>2016 - Nov</c:v>
                </c:pt>
                <c:pt idx="11">
                  <c:v>2016 - Dec</c:v>
                </c:pt>
                <c:pt idx="12">
                  <c:v>2017 - Jan</c:v>
                </c:pt>
                <c:pt idx="13">
                  <c:v>2017 - Feb</c:v>
                </c:pt>
                <c:pt idx="14">
                  <c:v>2017 - Mar</c:v>
                </c:pt>
                <c:pt idx="15">
                  <c:v>2017 - Apr</c:v>
                </c:pt>
                <c:pt idx="16">
                  <c:v>2017 - May</c:v>
                </c:pt>
                <c:pt idx="17">
                  <c:v>2017 - Jun</c:v>
                </c:pt>
                <c:pt idx="18">
                  <c:v>2017 - Jul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1918.6</c:v>
                </c:pt>
                <c:pt idx="1">
                  <c:v>1904.42</c:v>
                </c:pt>
                <c:pt idx="2">
                  <c:v>2021.95</c:v>
                </c:pt>
                <c:pt idx="3">
                  <c:v>2075.54</c:v>
                </c:pt>
                <c:pt idx="4">
                  <c:v>2065.5500000000002</c:v>
                </c:pt>
                <c:pt idx="5">
                  <c:v>2083.89</c:v>
                </c:pt>
                <c:pt idx="6">
                  <c:v>2148.9</c:v>
                </c:pt>
                <c:pt idx="7">
                  <c:v>2177.48</c:v>
                </c:pt>
                <c:pt idx="8">
                  <c:v>2157.69</c:v>
                </c:pt>
                <c:pt idx="9">
                  <c:v>2143.02</c:v>
                </c:pt>
                <c:pt idx="10">
                  <c:v>2164.9899999999998</c:v>
                </c:pt>
                <c:pt idx="11">
                  <c:v>2246.63</c:v>
                </c:pt>
                <c:pt idx="12">
                  <c:v>2275.12</c:v>
                </c:pt>
                <c:pt idx="13">
                  <c:v>2329.91</c:v>
                </c:pt>
                <c:pt idx="14">
                  <c:v>2366.8200000000002</c:v>
                </c:pt>
                <c:pt idx="15">
                  <c:v>2359.31</c:v>
                </c:pt>
                <c:pt idx="16">
                  <c:v>2395.35</c:v>
                </c:pt>
                <c:pt idx="17">
                  <c:v>2433.9899999999998</c:v>
                </c:pt>
                <c:pt idx="18">
                  <c:v>2454.1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9-4298-8B30-2B7DE6088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91027024"/>
        <c:axId val="591026040"/>
      </c:barChart>
      <c:catAx>
        <c:axId val="59102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026040"/>
        <c:crosses val="autoZero"/>
        <c:auto val="1"/>
        <c:lblAlgn val="ctr"/>
        <c:lblOffset val="100"/>
        <c:noMultiLvlLbl val="0"/>
      </c:catAx>
      <c:valAx>
        <c:axId val="591026040"/>
        <c:scaling>
          <c:orientation val="minMax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02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Sheet1!$A$2:$A$22</c:f>
              <c:strCache>
                <c:ptCount val="21"/>
                <c:pt idx="0">
                  <c:v>2016 - Jan</c:v>
                </c:pt>
                <c:pt idx="1">
                  <c:v>2016 - Feb</c:v>
                </c:pt>
                <c:pt idx="2">
                  <c:v>2016 - Mar</c:v>
                </c:pt>
                <c:pt idx="3">
                  <c:v>2016 - Apr</c:v>
                </c:pt>
                <c:pt idx="4">
                  <c:v>2016 - May</c:v>
                </c:pt>
                <c:pt idx="5">
                  <c:v>2016 - Jun</c:v>
                </c:pt>
                <c:pt idx="6">
                  <c:v>2016 - Jul</c:v>
                </c:pt>
                <c:pt idx="7">
                  <c:v>2016 - Aug</c:v>
                </c:pt>
                <c:pt idx="8">
                  <c:v>2016 - Sep</c:v>
                </c:pt>
                <c:pt idx="9">
                  <c:v>2016 - Oct</c:v>
                </c:pt>
                <c:pt idx="10">
                  <c:v>2016 - Nov</c:v>
                </c:pt>
                <c:pt idx="11">
                  <c:v>2016 - Dec</c:v>
                </c:pt>
                <c:pt idx="12">
                  <c:v>2017 - Jan</c:v>
                </c:pt>
                <c:pt idx="13">
                  <c:v>2017 - Feb</c:v>
                </c:pt>
                <c:pt idx="14">
                  <c:v>2017 - Mar</c:v>
                </c:pt>
                <c:pt idx="15">
                  <c:v>2017 - Apr</c:v>
                </c:pt>
                <c:pt idx="16">
                  <c:v>2017 - May</c:v>
                </c:pt>
                <c:pt idx="17">
                  <c:v>2017 - Jun</c:v>
                </c:pt>
                <c:pt idx="18">
                  <c:v>2017 - Jul</c:v>
                </c:pt>
                <c:pt idx="19">
                  <c:v>2017 - Aug</c:v>
                </c:pt>
                <c:pt idx="20">
                  <c:v>2017 - Sep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102.8</c:v>
                </c:pt>
                <c:pt idx="1">
                  <c:v>101.8</c:v>
                </c:pt>
                <c:pt idx="2">
                  <c:v>101.4</c:v>
                </c:pt>
                <c:pt idx="3">
                  <c:v>102.5</c:v>
                </c:pt>
                <c:pt idx="4">
                  <c:v>102.8</c:v>
                </c:pt>
                <c:pt idx="5">
                  <c:v>103.5</c:v>
                </c:pt>
                <c:pt idx="6">
                  <c:v>103.6</c:v>
                </c:pt>
                <c:pt idx="7">
                  <c:v>103.4</c:v>
                </c:pt>
                <c:pt idx="8">
                  <c:v>103.1</c:v>
                </c:pt>
                <c:pt idx="9">
                  <c:v>104</c:v>
                </c:pt>
                <c:pt idx="10">
                  <c:v>107.8</c:v>
                </c:pt>
                <c:pt idx="11">
                  <c:v>115.8</c:v>
                </c:pt>
                <c:pt idx="12">
                  <c:v>115.9</c:v>
                </c:pt>
                <c:pt idx="13">
                  <c:v>115.3</c:v>
                </c:pt>
                <c:pt idx="14">
                  <c:v>114.6</c:v>
                </c:pt>
                <c:pt idx="15">
                  <c:v>114.4</c:v>
                </c:pt>
                <c:pt idx="16">
                  <c:v>114.5</c:v>
                </c:pt>
                <c:pt idx="17">
                  <c:v>117.3</c:v>
                </c:pt>
                <c:pt idx="18">
                  <c:v>120</c:v>
                </c:pt>
                <c:pt idx="19">
                  <c:v>120.4</c:v>
                </c:pt>
                <c:pt idx="20">
                  <c:v>119.8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6D-497D-830D-2E07EF842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903248"/>
        <c:axId val="503896032"/>
      </c:lineChart>
      <c:catAx>
        <c:axId val="50390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896032"/>
        <c:crosses val="autoZero"/>
        <c:auto val="1"/>
        <c:lblAlgn val="ctr"/>
        <c:lblOffset val="100"/>
        <c:tickLblSkip val="1"/>
        <c:noMultiLvlLbl val="0"/>
      </c:catAx>
      <c:valAx>
        <c:axId val="503896032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90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2016 - Jan</c:v>
                </c:pt>
                <c:pt idx="1">
                  <c:v>2016 - Feb</c:v>
                </c:pt>
                <c:pt idx="2">
                  <c:v>2016 - Mar</c:v>
                </c:pt>
                <c:pt idx="3">
                  <c:v>2016 - Apr</c:v>
                </c:pt>
                <c:pt idx="4">
                  <c:v>2016 - May</c:v>
                </c:pt>
                <c:pt idx="5">
                  <c:v>2016 - Jun</c:v>
                </c:pt>
                <c:pt idx="6">
                  <c:v>2016 - Jul</c:v>
                </c:pt>
                <c:pt idx="7">
                  <c:v>2016 - Aug</c:v>
                </c:pt>
                <c:pt idx="8">
                  <c:v>2016 - Sep</c:v>
                </c:pt>
                <c:pt idx="9">
                  <c:v>2016 - Oct</c:v>
                </c:pt>
                <c:pt idx="10">
                  <c:v>2016 - Nov</c:v>
                </c:pt>
                <c:pt idx="11">
                  <c:v>2016 - Dec</c:v>
                </c:pt>
                <c:pt idx="12">
                  <c:v>2017 - Jan</c:v>
                </c:pt>
                <c:pt idx="13">
                  <c:v>2017 - Feb</c:v>
                </c:pt>
                <c:pt idx="14">
                  <c:v>2017 - Mar</c:v>
                </c:pt>
                <c:pt idx="15">
                  <c:v>2017 - Apr</c:v>
                </c:pt>
                <c:pt idx="16">
                  <c:v>2017 - May</c:v>
                </c:pt>
                <c:pt idx="17">
                  <c:v>2017 - Jun</c:v>
                </c:pt>
                <c:pt idx="18">
                  <c:v>2017 - Jul</c:v>
                </c:pt>
                <c:pt idx="19">
                  <c:v>2017 - Aug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102.8</c:v>
                </c:pt>
                <c:pt idx="1">
                  <c:v>101.8</c:v>
                </c:pt>
                <c:pt idx="2">
                  <c:v>101.4</c:v>
                </c:pt>
                <c:pt idx="3">
                  <c:v>102.5</c:v>
                </c:pt>
                <c:pt idx="4">
                  <c:v>102.8</c:v>
                </c:pt>
                <c:pt idx="5">
                  <c:v>103.5</c:v>
                </c:pt>
                <c:pt idx="6">
                  <c:v>103.6</c:v>
                </c:pt>
                <c:pt idx="7">
                  <c:v>103.4</c:v>
                </c:pt>
                <c:pt idx="8">
                  <c:v>103.1</c:v>
                </c:pt>
                <c:pt idx="9">
                  <c:v>104</c:v>
                </c:pt>
                <c:pt idx="10">
                  <c:v>107.8</c:v>
                </c:pt>
                <c:pt idx="11">
                  <c:v>115.8</c:v>
                </c:pt>
                <c:pt idx="12">
                  <c:v>115.9</c:v>
                </c:pt>
                <c:pt idx="13">
                  <c:v>115.3</c:v>
                </c:pt>
                <c:pt idx="14">
                  <c:v>114.6</c:v>
                </c:pt>
                <c:pt idx="15">
                  <c:v>114.4</c:v>
                </c:pt>
                <c:pt idx="16">
                  <c:v>114.5</c:v>
                </c:pt>
                <c:pt idx="17">
                  <c:v>113.4</c:v>
                </c:pt>
                <c:pt idx="18">
                  <c:v>115.2</c:v>
                </c:pt>
                <c:pt idx="19">
                  <c:v>115.3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6D-497D-830D-2E07EF842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03248"/>
        <c:axId val="503896032"/>
      </c:lineChart>
      <c:catAx>
        <c:axId val="50390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896032"/>
        <c:crosses val="autoZero"/>
        <c:auto val="1"/>
        <c:lblAlgn val="ctr"/>
        <c:lblOffset val="100"/>
        <c:tickLblSkip val="1"/>
        <c:noMultiLvlLbl val="0"/>
      </c:catAx>
      <c:valAx>
        <c:axId val="503896032"/>
        <c:scaling>
          <c:orientation val="minMax"/>
          <c:max val="12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90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Starts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Sheet1!$A$2:$A$117</c:f>
              <c:strCache>
                <c:ptCount val="116"/>
                <c:pt idx="0">
                  <c:v>2008 - Jan</c:v>
                </c:pt>
                <c:pt idx="1">
                  <c:v>2008 - Feb</c:v>
                </c:pt>
                <c:pt idx="2">
                  <c:v>2008 - Mar</c:v>
                </c:pt>
                <c:pt idx="3">
                  <c:v>2008 - Apr</c:v>
                </c:pt>
                <c:pt idx="4">
                  <c:v>2008 - May</c:v>
                </c:pt>
                <c:pt idx="5">
                  <c:v>2008 - Jun</c:v>
                </c:pt>
                <c:pt idx="6">
                  <c:v>2008 - Jul</c:v>
                </c:pt>
                <c:pt idx="7">
                  <c:v>2008 - Aug</c:v>
                </c:pt>
                <c:pt idx="8">
                  <c:v>2008 - Sep</c:v>
                </c:pt>
                <c:pt idx="9">
                  <c:v>2008 - Oct</c:v>
                </c:pt>
                <c:pt idx="10">
                  <c:v>2008 - Nov</c:v>
                </c:pt>
                <c:pt idx="11">
                  <c:v>2008 - Dec</c:v>
                </c:pt>
                <c:pt idx="12">
                  <c:v>2009 - Jan</c:v>
                </c:pt>
                <c:pt idx="13">
                  <c:v>2009 - Feb</c:v>
                </c:pt>
                <c:pt idx="14">
                  <c:v>2009 - Mar</c:v>
                </c:pt>
                <c:pt idx="15">
                  <c:v>2009 - Apr</c:v>
                </c:pt>
                <c:pt idx="16">
                  <c:v>2009 - May</c:v>
                </c:pt>
                <c:pt idx="17">
                  <c:v>2009 - Jun</c:v>
                </c:pt>
                <c:pt idx="18">
                  <c:v>2009 - Jul</c:v>
                </c:pt>
                <c:pt idx="19">
                  <c:v>2009 - Aug</c:v>
                </c:pt>
                <c:pt idx="20">
                  <c:v>2009 - Sep</c:v>
                </c:pt>
                <c:pt idx="21">
                  <c:v>2009 - Oct</c:v>
                </c:pt>
                <c:pt idx="22">
                  <c:v>2009 - Nov</c:v>
                </c:pt>
                <c:pt idx="23">
                  <c:v>2009 - Dec</c:v>
                </c:pt>
                <c:pt idx="24">
                  <c:v>2010 - Jan</c:v>
                </c:pt>
                <c:pt idx="25">
                  <c:v>2010 - Feb</c:v>
                </c:pt>
                <c:pt idx="26">
                  <c:v>2010 - Mar</c:v>
                </c:pt>
                <c:pt idx="27">
                  <c:v>2010 - Apr</c:v>
                </c:pt>
                <c:pt idx="28">
                  <c:v>2010 - May</c:v>
                </c:pt>
                <c:pt idx="29">
                  <c:v>2010 - Jun</c:v>
                </c:pt>
                <c:pt idx="30">
                  <c:v>2010 - Jul</c:v>
                </c:pt>
                <c:pt idx="31">
                  <c:v>2010 - Aug</c:v>
                </c:pt>
                <c:pt idx="32">
                  <c:v>2010 - Sep</c:v>
                </c:pt>
                <c:pt idx="33">
                  <c:v>2010 - Oct</c:v>
                </c:pt>
                <c:pt idx="34">
                  <c:v>2010 - Nov</c:v>
                </c:pt>
                <c:pt idx="35">
                  <c:v>2010 - Dec</c:v>
                </c:pt>
                <c:pt idx="36">
                  <c:v>2011 - Jan</c:v>
                </c:pt>
                <c:pt idx="37">
                  <c:v>2011 - Feb</c:v>
                </c:pt>
                <c:pt idx="38">
                  <c:v>2011 - Mar</c:v>
                </c:pt>
                <c:pt idx="39">
                  <c:v>2011 - Apr</c:v>
                </c:pt>
                <c:pt idx="40">
                  <c:v>2011 - May</c:v>
                </c:pt>
                <c:pt idx="41">
                  <c:v>2011 - Jun</c:v>
                </c:pt>
                <c:pt idx="42">
                  <c:v>2011 - Jul</c:v>
                </c:pt>
                <c:pt idx="43">
                  <c:v>2011 - Aug</c:v>
                </c:pt>
                <c:pt idx="44">
                  <c:v>2011 - Sep</c:v>
                </c:pt>
                <c:pt idx="45">
                  <c:v>2011 - Oct</c:v>
                </c:pt>
                <c:pt idx="46">
                  <c:v>2011 - Nov</c:v>
                </c:pt>
                <c:pt idx="47">
                  <c:v>2011 - Dec</c:v>
                </c:pt>
                <c:pt idx="48">
                  <c:v>2012 - Jan</c:v>
                </c:pt>
                <c:pt idx="49">
                  <c:v>2012 - Feb</c:v>
                </c:pt>
                <c:pt idx="50">
                  <c:v>2012 - Mar</c:v>
                </c:pt>
                <c:pt idx="51">
                  <c:v>2012 - Apr</c:v>
                </c:pt>
                <c:pt idx="52">
                  <c:v>2012 - May</c:v>
                </c:pt>
                <c:pt idx="53">
                  <c:v>2012 - Jun</c:v>
                </c:pt>
                <c:pt idx="54">
                  <c:v>2012 - Jul</c:v>
                </c:pt>
                <c:pt idx="55">
                  <c:v>2012 - Aug</c:v>
                </c:pt>
                <c:pt idx="56">
                  <c:v>2012 - Sep</c:v>
                </c:pt>
                <c:pt idx="57">
                  <c:v>2012 - Oct</c:v>
                </c:pt>
                <c:pt idx="58">
                  <c:v>2012 - Nov</c:v>
                </c:pt>
                <c:pt idx="59">
                  <c:v>2012 - Dec</c:v>
                </c:pt>
                <c:pt idx="60">
                  <c:v>2013 - Jan</c:v>
                </c:pt>
                <c:pt idx="61">
                  <c:v>2013 - Feb</c:v>
                </c:pt>
                <c:pt idx="62">
                  <c:v>2013 - Mar</c:v>
                </c:pt>
                <c:pt idx="63">
                  <c:v>2013 - Apr</c:v>
                </c:pt>
                <c:pt idx="64">
                  <c:v>2013 - May</c:v>
                </c:pt>
                <c:pt idx="65">
                  <c:v>2013 - Jun</c:v>
                </c:pt>
                <c:pt idx="66">
                  <c:v>2013 - Jul</c:v>
                </c:pt>
                <c:pt idx="67">
                  <c:v>2013 - Aug</c:v>
                </c:pt>
                <c:pt idx="68">
                  <c:v>2013 - Sep</c:v>
                </c:pt>
                <c:pt idx="69">
                  <c:v>2013 - Oct</c:v>
                </c:pt>
                <c:pt idx="70">
                  <c:v>2013 - Nov</c:v>
                </c:pt>
                <c:pt idx="71">
                  <c:v>2013 - Dec</c:v>
                </c:pt>
                <c:pt idx="72">
                  <c:v>2014 - Jan</c:v>
                </c:pt>
                <c:pt idx="73">
                  <c:v>2014 - Feb</c:v>
                </c:pt>
                <c:pt idx="74">
                  <c:v>2014 - Mar</c:v>
                </c:pt>
                <c:pt idx="75">
                  <c:v>2014 - Apr</c:v>
                </c:pt>
                <c:pt idx="76">
                  <c:v>2014 - May</c:v>
                </c:pt>
                <c:pt idx="77">
                  <c:v>2014 - Jun</c:v>
                </c:pt>
                <c:pt idx="78">
                  <c:v>2014 - Jul</c:v>
                </c:pt>
                <c:pt idx="79">
                  <c:v>2014 - Aug</c:v>
                </c:pt>
                <c:pt idx="80">
                  <c:v>2014 - Sep</c:v>
                </c:pt>
                <c:pt idx="81">
                  <c:v>2014 - Oct</c:v>
                </c:pt>
                <c:pt idx="82">
                  <c:v>2014 - Nov</c:v>
                </c:pt>
                <c:pt idx="83">
                  <c:v>2014 - Dec</c:v>
                </c:pt>
                <c:pt idx="84">
                  <c:v>2015 - Jan</c:v>
                </c:pt>
                <c:pt idx="85">
                  <c:v>2015 - Feb</c:v>
                </c:pt>
                <c:pt idx="86">
                  <c:v>2015 - Mar</c:v>
                </c:pt>
                <c:pt idx="87">
                  <c:v>2015 - Apr</c:v>
                </c:pt>
                <c:pt idx="88">
                  <c:v>2015 - May</c:v>
                </c:pt>
                <c:pt idx="89">
                  <c:v>2015 - Jun</c:v>
                </c:pt>
                <c:pt idx="90">
                  <c:v>2015 - Jul</c:v>
                </c:pt>
                <c:pt idx="91">
                  <c:v>2015 - Aug</c:v>
                </c:pt>
                <c:pt idx="92">
                  <c:v>2015 - Sep</c:v>
                </c:pt>
                <c:pt idx="93">
                  <c:v>2015 - Oct</c:v>
                </c:pt>
                <c:pt idx="94">
                  <c:v>2015 - Nov</c:v>
                </c:pt>
                <c:pt idx="95">
                  <c:v>2015 - Dec</c:v>
                </c:pt>
                <c:pt idx="96">
                  <c:v>2016 - Jan</c:v>
                </c:pt>
                <c:pt idx="97">
                  <c:v>2016 - Feb</c:v>
                </c:pt>
                <c:pt idx="98">
                  <c:v>2016 - Mar</c:v>
                </c:pt>
                <c:pt idx="99">
                  <c:v>2016 - Apr</c:v>
                </c:pt>
                <c:pt idx="100">
                  <c:v>2016 - May</c:v>
                </c:pt>
                <c:pt idx="101">
                  <c:v>2016 - Jun</c:v>
                </c:pt>
                <c:pt idx="102">
                  <c:v>2016 - Jul</c:v>
                </c:pt>
                <c:pt idx="103">
                  <c:v>2016 - Aug</c:v>
                </c:pt>
                <c:pt idx="104">
                  <c:v>2016 - Sep</c:v>
                </c:pt>
                <c:pt idx="105">
                  <c:v>2016 - Oct</c:v>
                </c:pt>
                <c:pt idx="106">
                  <c:v>2016 - Nov</c:v>
                </c:pt>
                <c:pt idx="107">
                  <c:v>2016 - Dec</c:v>
                </c:pt>
                <c:pt idx="108">
                  <c:v>2017 - Jan</c:v>
                </c:pt>
                <c:pt idx="109">
                  <c:v>2017 - Feb</c:v>
                </c:pt>
                <c:pt idx="110">
                  <c:v>2017 - Mar</c:v>
                </c:pt>
                <c:pt idx="111">
                  <c:v>2017 - Apr</c:v>
                </c:pt>
                <c:pt idx="112">
                  <c:v>2017 - May</c:v>
                </c:pt>
                <c:pt idx="113">
                  <c:v>2017 - Jun</c:v>
                </c:pt>
                <c:pt idx="114">
                  <c:v>2017 - Jul</c:v>
                </c:pt>
                <c:pt idx="115">
                  <c:v>2017 - Aug</c:v>
                </c:pt>
              </c:strCache>
            </c:strRef>
          </c:cat>
          <c:val>
            <c:numRef>
              <c:f>Sheet1!$B$2:$B$117</c:f>
              <c:numCache>
                <c:formatCode>General</c:formatCode>
                <c:ptCount val="116"/>
                <c:pt idx="0">
                  <c:v>773</c:v>
                </c:pt>
                <c:pt idx="1">
                  <c:v>724</c:v>
                </c:pt>
                <c:pt idx="2">
                  <c:v>728</c:v>
                </c:pt>
                <c:pt idx="3">
                  <c:v>682</c:v>
                </c:pt>
                <c:pt idx="4">
                  <c:v>679</c:v>
                </c:pt>
                <c:pt idx="5">
                  <c:v>647</c:v>
                </c:pt>
                <c:pt idx="6">
                  <c:v>615</c:v>
                </c:pt>
                <c:pt idx="7">
                  <c:v>607</c:v>
                </c:pt>
                <c:pt idx="8">
                  <c:v>537</c:v>
                </c:pt>
                <c:pt idx="9">
                  <c:v>542</c:v>
                </c:pt>
                <c:pt idx="10">
                  <c:v>459</c:v>
                </c:pt>
                <c:pt idx="11">
                  <c:v>403</c:v>
                </c:pt>
                <c:pt idx="12">
                  <c:v>358</c:v>
                </c:pt>
                <c:pt idx="13">
                  <c:v>358</c:v>
                </c:pt>
                <c:pt idx="14">
                  <c:v>353</c:v>
                </c:pt>
                <c:pt idx="15">
                  <c:v>387</c:v>
                </c:pt>
                <c:pt idx="16">
                  <c:v>408</c:v>
                </c:pt>
                <c:pt idx="17">
                  <c:v>482</c:v>
                </c:pt>
                <c:pt idx="18">
                  <c:v>509</c:v>
                </c:pt>
                <c:pt idx="19">
                  <c:v>487</c:v>
                </c:pt>
                <c:pt idx="20">
                  <c:v>510</c:v>
                </c:pt>
                <c:pt idx="21">
                  <c:v>476</c:v>
                </c:pt>
                <c:pt idx="22">
                  <c:v>497</c:v>
                </c:pt>
                <c:pt idx="23">
                  <c:v>484</c:v>
                </c:pt>
                <c:pt idx="24">
                  <c:v>510</c:v>
                </c:pt>
                <c:pt idx="25">
                  <c:v>526</c:v>
                </c:pt>
                <c:pt idx="26">
                  <c:v>542</c:v>
                </c:pt>
                <c:pt idx="27">
                  <c:v>566</c:v>
                </c:pt>
                <c:pt idx="28">
                  <c:v>457</c:v>
                </c:pt>
                <c:pt idx="29">
                  <c:v>445</c:v>
                </c:pt>
                <c:pt idx="30">
                  <c:v>426</c:v>
                </c:pt>
                <c:pt idx="31">
                  <c:v>417</c:v>
                </c:pt>
                <c:pt idx="32">
                  <c:v>449</c:v>
                </c:pt>
                <c:pt idx="33">
                  <c:v>438</c:v>
                </c:pt>
                <c:pt idx="34">
                  <c:v>452</c:v>
                </c:pt>
                <c:pt idx="35">
                  <c:v>429</c:v>
                </c:pt>
                <c:pt idx="36">
                  <c:v>430</c:v>
                </c:pt>
                <c:pt idx="37">
                  <c:v>391</c:v>
                </c:pt>
                <c:pt idx="38">
                  <c:v>429</c:v>
                </c:pt>
                <c:pt idx="39">
                  <c:v>415</c:v>
                </c:pt>
                <c:pt idx="40">
                  <c:v>414</c:v>
                </c:pt>
                <c:pt idx="41">
                  <c:v>435</c:v>
                </c:pt>
                <c:pt idx="42">
                  <c:v>432</c:v>
                </c:pt>
                <c:pt idx="43">
                  <c:v>422</c:v>
                </c:pt>
                <c:pt idx="44">
                  <c:v>418</c:v>
                </c:pt>
                <c:pt idx="45">
                  <c:v>439</c:v>
                </c:pt>
                <c:pt idx="46">
                  <c:v>465</c:v>
                </c:pt>
                <c:pt idx="47">
                  <c:v>522</c:v>
                </c:pt>
                <c:pt idx="48">
                  <c:v>518</c:v>
                </c:pt>
                <c:pt idx="49">
                  <c:v>466</c:v>
                </c:pt>
                <c:pt idx="50">
                  <c:v>472</c:v>
                </c:pt>
                <c:pt idx="51">
                  <c:v>504</c:v>
                </c:pt>
                <c:pt idx="52">
                  <c:v>518</c:v>
                </c:pt>
                <c:pt idx="53">
                  <c:v>524</c:v>
                </c:pt>
                <c:pt idx="54">
                  <c:v>517</c:v>
                </c:pt>
                <c:pt idx="55">
                  <c:v>536</c:v>
                </c:pt>
                <c:pt idx="56">
                  <c:v>594</c:v>
                </c:pt>
                <c:pt idx="57">
                  <c:v>611</c:v>
                </c:pt>
                <c:pt idx="58">
                  <c:v>569</c:v>
                </c:pt>
                <c:pt idx="59">
                  <c:v>615</c:v>
                </c:pt>
                <c:pt idx="60">
                  <c:v>612</c:v>
                </c:pt>
                <c:pt idx="61">
                  <c:v>663</c:v>
                </c:pt>
                <c:pt idx="62">
                  <c:v>621</c:v>
                </c:pt>
                <c:pt idx="63">
                  <c:v>578</c:v>
                </c:pt>
                <c:pt idx="64">
                  <c:v>602</c:v>
                </c:pt>
                <c:pt idx="65">
                  <c:v>605</c:v>
                </c:pt>
                <c:pt idx="66">
                  <c:v>598</c:v>
                </c:pt>
                <c:pt idx="67">
                  <c:v>624</c:v>
                </c:pt>
                <c:pt idx="68">
                  <c:v>582</c:v>
                </c:pt>
                <c:pt idx="69">
                  <c:v>593</c:v>
                </c:pt>
                <c:pt idx="70">
                  <c:v>712</c:v>
                </c:pt>
                <c:pt idx="71">
                  <c:v>653</c:v>
                </c:pt>
                <c:pt idx="72">
                  <c:v>579</c:v>
                </c:pt>
                <c:pt idx="73">
                  <c:v>596</c:v>
                </c:pt>
                <c:pt idx="74">
                  <c:v>653</c:v>
                </c:pt>
                <c:pt idx="75">
                  <c:v>646</c:v>
                </c:pt>
                <c:pt idx="76">
                  <c:v>638</c:v>
                </c:pt>
                <c:pt idx="77">
                  <c:v>600</c:v>
                </c:pt>
                <c:pt idx="78">
                  <c:v>651</c:v>
                </c:pt>
                <c:pt idx="79">
                  <c:v>639</c:v>
                </c:pt>
                <c:pt idx="80">
                  <c:v>659</c:v>
                </c:pt>
                <c:pt idx="81">
                  <c:v>715</c:v>
                </c:pt>
                <c:pt idx="82">
                  <c:v>661</c:v>
                </c:pt>
                <c:pt idx="83">
                  <c:v>722</c:v>
                </c:pt>
                <c:pt idx="84">
                  <c:v>708</c:v>
                </c:pt>
                <c:pt idx="85">
                  <c:v>587</c:v>
                </c:pt>
                <c:pt idx="86">
                  <c:v>624</c:v>
                </c:pt>
                <c:pt idx="87">
                  <c:v>745</c:v>
                </c:pt>
                <c:pt idx="88">
                  <c:v>696</c:v>
                </c:pt>
                <c:pt idx="89">
                  <c:v>694</c:v>
                </c:pt>
                <c:pt idx="90">
                  <c:v>763</c:v>
                </c:pt>
                <c:pt idx="91">
                  <c:v>737</c:v>
                </c:pt>
                <c:pt idx="92">
                  <c:v>744</c:v>
                </c:pt>
                <c:pt idx="93">
                  <c:v>704</c:v>
                </c:pt>
                <c:pt idx="94">
                  <c:v>781</c:v>
                </c:pt>
                <c:pt idx="95">
                  <c:v>764</c:v>
                </c:pt>
                <c:pt idx="96">
                  <c:v>771</c:v>
                </c:pt>
                <c:pt idx="97">
                  <c:v>841</c:v>
                </c:pt>
                <c:pt idx="98">
                  <c:v>748</c:v>
                </c:pt>
                <c:pt idx="99">
                  <c:v>767</c:v>
                </c:pt>
                <c:pt idx="100">
                  <c:v>732</c:v>
                </c:pt>
                <c:pt idx="101">
                  <c:v>770</c:v>
                </c:pt>
                <c:pt idx="102">
                  <c:v>772</c:v>
                </c:pt>
                <c:pt idx="103">
                  <c:v>727</c:v>
                </c:pt>
                <c:pt idx="104">
                  <c:v>783</c:v>
                </c:pt>
                <c:pt idx="105">
                  <c:v>871</c:v>
                </c:pt>
                <c:pt idx="106">
                  <c:v>823</c:v>
                </c:pt>
                <c:pt idx="107">
                  <c:v>808</c:v>
                </c:pt>
                <c:pt idx="108">
                  <c:v>815</c:v>
                </c:pt>
                <c:pt idx="109">
                  <c:v>877</c:v>
                </c:pt>
                <c:pt idx="110">
                  <c:v>824</c:v>
                </c:pt>
                <c:pt idx="111">
                  <c:v>823</c:v>
                </c:pt>
                <c:pt idx="112">
                  <c:v>795</c:v>
                </c:pt>
                <c:pt idx="113">
                  <c:v>857</c:v>
                </c:pt>
                <c:pt idx="114">
                  <c:v>838</c:v>
                </c:pt>
                <c:pt idx="115">
                  <c:v>851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42-480F-95B9-74A3C3A9F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601408"/>
        <c:axId val="121631872"/>
      </c:lineChart>
      <c:catAx>
        <c:axId val="12160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21631872"/>
        <c:crosses val="autoZero"/>
        <c:auto val="1"/>
        <c:lblAlgn val="ctr"/>
        <c:lblOffset val="100"/>
        <c:noMultiLvlLbl val="0"/>
      </c:catAx>
      <c:valAx>
        <c:axId val="121631872"/>
        <c:scaling>
          <c:orientation val="minMax"/>
          <c:max val="1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60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Sheet1!$A$2:$A$81</c:f>
              <c:strCache>
                <c:ptCount val="80"/>
                <c:pt idx="0">
                  <c:v>2011 - Jan</c:v>
                </c:pt>
                <c:pt idx="1">
                  <c:v>2011 - Feb</c:v>
                </c:pt>
                <c:pt idx="2">
                  <c:v>2011 - Mar</c:v>
                </c:pt>
                <c:pt idx="3">
                  <c:v>2011 - Apr</c:v>
                </c:pt>
                <c:pt idx="4">
                  <c:v>2011 - May</c:v>
                </c:pt>
                <c:pt idx="5">
                  <c:v>2011 - Jun</c:v>
                </c:pt>
                <c:pt idx="6">
                  <c:v>2011 - Jul</c:v>
                </c:pt>
                <c:pt idx="7">
                  <c:v>2011 - Aug</c:v>
                </c:pt>
                <c:pt idx="8">
                  <c:v>2011 - Sep</c:v>
                </c:pt>
                <c:pt idx="9">
                  <c:v>2011 - Oct</c:v>
                </c:pt>
                <c:pt idx="10">
                  <c:v>2011 - Nov</c:v>
                </c:pt>
                <c:pt idx="11">
                  <c:v>2011 - Dec</c:v>
                </c:pt>
                <c:pt idx="12">
                  <c:v>2012 - Jan</c:v>
                </c:pt>
                <c:pt idx="13">
                  <c:v>2012 - Feb</c:v>
                </c:pt>
                <c:pt idx="14">
                  <c:v>2012 - Mar</c:v>
                </c:pt>
                <c:pt idx="15">
                  <c:v>2012 - Apr</c:v>
                </c:pt>
                <c:pt idx="16">
                  <c:v>2012 - May</c:v>
                </c:pt>
                <c:pt idx="17">
                  <c:v>2012 - Jun</c:v>
                </c:pt>
                <c:pt idx="18">
                  <c:v>2012 - Jul</c:v>
                </c:pt>
                <c:pt idx="19">
                  <c:v>2012 - Aug</c:v>
                </c:pt>
                <c:pt idx="20">
                  <c:v>2012 - Sep</c:v>
                </c:pt>
                <c:pt idx="21">
                  <c:v>2012 - Oct</c:v>
                </c:pt>
                <c:pt idx="22">
                  <c:v>2012 - Nov</c:v>
                </c:pt>
                <c:pt idx="23">
                  <c:v>2012 - Dec</c:v>
                </c:pt>
                <c:pt idx="24">
                  <c:v>2013 - Jan</c:v>
                </c:pt>
                <c:pt idx="25">
                  <c:v>2013 - Feb</c:v>
                </c:pt>
                <c:pt idx="26">
                  <c:v>2013 - Mar</c:v>
                </c:pt>
                <c:pt idx="27">
                  <c:v>2013 - Apr</c:v>
                </c:pt>
                <c:pt idx="28">
                  <c:v>2013 - May</c:v>
                </c:pt>
                <c:pt idx="29">
                  <c:v>2013 - Jun</c:v>
                </c:pt>
                <c:pt idx="30">
                  <c:v>2013 - Jul</c:v>
                </c:pt>
                <c:pt idx="31">
                  <c:v>2013 - Aug</c:v>
                </c:pt>
                <c:pt idx="32">
                  <c:v>2013 - Sep</c:v>
                </c:pt>
                <c:pt idx="33">
                  <c:v>2013 - Oct</c:v>
                </c:pt>
                <c:pt idx="34">
                  <c:v>2013 - Nov</c:v>
                </c:pt>
                <c:pt idx="35">
                  <c:v>2013 - Dec</c:v>
                </c:pt>
                <c:pt idx="36">
                  <c:v>2014 - Jan</c:v>
                </c:pt>
                <c:pt idx="37">
                  <c:v>2014 - Feb</c:v>
                </c:pt>
                <c:pt idx="38">
                  <c:v>2014 - Mar</c:v>
                </c:pt>
                <c:pt idx="39">
                  <c:v>2014 - Apr</c:v>
                </c:pt>
                <c:pt idx="40">
                  <c:v>2014 - May</c:v>
                </c:pt>
                <c:pt idx="41">
                  <c:v>2014 - Jun</c:v>
                </c:pt>
                <c:pt idx="42">
                  <c:v>2014 - Jul</c:v>
                </c:pt>
                <c:pt idx="43">
                  <c:v>2014 - Aug</c:v>
                </c:pt>
                <c:pt idx="44">
                  <c:v>2014 - Sep</c:v>
                </c:pt>
                <c:pt idx="45">
                  <c:v>2014 - Oct</c:v>
                </c:pt>
                <c:pt idx="46">
                  <c:v>2014 - Nov</c:v>
                </c:pt>
                <c:pt idx="47">
                  <c:v>2014 - Dec</c:v>
                </c:pt>
                <c:pt idx="48">
                  <c:v>2015 - Jan</c:v>
                </c:pt>
                <c:pt idx="49">
                  <c:v>2015 - Feb</c:v>
                </c:pt>
                <c:pt idx="50">
                  <c:v>2015 - Mar</c:v>
                </c:pt>
                <c:pt idx="51">
                  <c:v>2015 - Apr</c:v>
                </c:pt>
                <c:pt idx="52">
                  <c:v>2015 - May</c:v>
                </c:pt>
                <c:pt idx="53">
                  <c:v>2015 - Jun</c:v>
                </c:pt>
                <c:pt idx="54">
                  <c:v>2015 - Jul</c:v>
                </c:pt>
                <c:pt idx="55">
                  <c:v>2015 - Aug</c:v>
                </c:pt>
                <c:pt idx="56">
                  <c:v>2015 - Sep</c:v>
                </c:pt>
                <c:pt idx="57">
                  <c:v>2015 - Oct</c:v>
                </c:pt>
                <c:pt idx="58">
                  <c:v>2015 - Nov</c:v>
                </c:pt>
                <c:pt idx="59">
                  <c:v>2015 - Dec</c:v>
                </c:pt>
                <c:pt idx="60">
                  <c:v>2016 - Jan</c:v>
                </c:pt>
                <c:pt idx="61">
                  <c:v>2016 - Feb</c:v>
                </c:pt>
                <c:pt idx="62">
                  <c:v>2016 - Mar</c:v>
                </c:pt>
                <c:pt idx="63">
                  <c:v>2016 - Apr</c:v>
                </c:pt>
                <c:pt idx="64">
                  <c:v>2016 - May</c:v>
                </c:pt>
                <c:pt idx="65">
                  <c:v>2016 - Jun</c:v>
                </c:pt>
                <c:pt idx="66">
                  <c:v>2016 - Jul</c:v>
                </c:pt>
                <c:pt idx="67">
                  <c:v>2016 - Aug</c:v>
                </c:pt>
                <c:pt idx="68">
                  <c:v>2016 - Sep</c:v>
                </c:pt>
                <c:pt idx="69">
                  <c:v>2016 - Oct</c:v>
                </c:pt>
                <c:pt idx="70">
                  <c:v>2016 - Nov</c:v>
                </c:pt>
                <c:pt idx="71">
                  <c:v>2016 - Dec</c:v>
                </c:pt>
                <c:pt idx="72">
                  <c:v>2017 - Jan</c:v>
                </c:pt>
                <c:pt idx="73">
                  <c:v>2017 - Feb</c:v>
                </c:pt>
                <c:pt idx="74">
                  <c:v>2017 - Mar</c:v>
                </c:pt>
                <c:pt idx="75">
                  <c:v>2017 - Apr</c:v>
                </c:pt>
                <c:pt idx="76">
                  <c:v>2017 - May</c:v>
                </c:pt>
                <c:pt idx="77">
                  <c:v>2017 - Jun</c:v>
                </c:pt>
                <c:pt idx="78">
                  <c:v>2017 - Jul</c:v>
                </c:pt>
                <c:pt idx="79">
                  <c:v>2017 - Aug</c:v>
                </c:pt>
              </c:strCache>
            </c:strRef>
          </c:cat>
          <c:val>
            <c:numRef>
              <c:f>Sheet1!$B$2:$B$81</c:f>
              <c:numCache>
                <c:formatCode>General</c:formatCode>
                <c:ptCount val="80"/>
                <c:pt idx="0">
                  <c:v>6.8</c:v>
                </c:pt>
                <c:pt idx="1">
                  <c:v>6.8</c:v>
                </c:pt>
                <c:pt idx="2">
                  <c:v>7.3</c:v>
                </c:pt>
                <c:pt idx="3">
                  <c:v>7.7</c:v>
                </c:pt>
                <c:pt idx="4">
                  <c:v>7.8</c:v>
                </c:pt>
                <c:pt idx="5">
                  <c:v>8.4</c:v>
                </c:pt>
                <c:pt idx="6">
                  <c:v>7.6</c:v>
                </c:pt>
                <c:pt idx="7">
                  <c:v>6.4</c:v>
                </c:pt>
                <c:pt idx="8">
                  <c:v>5.4</c:v>
                </c:pt>
                <c:pt idx="9">
                  <c:v>5.6</c:v>
                </c:pt>
                <c:pt idx="10">
                  <c:v>5.3</c:v>
                </c:pt>
                <c:pt idx="11">
                  <c:v>4.9000000000000004</c:v>
                </c:pt>
                <c:pt idx="12">
                  <c:v>5.3</c:v>
                </c:pt>
                <c:pt idx="13">
                  <c:v>5.7</c:v>
                </c:pt>
                <c:pt idx="14">
                  <c:v>6</c:v>
                </c:pt>
                <c:pt idx="15">
                  <c:v>5.8</c:v>
                </c:pt>
                <c:pt idx="16">
                  <c:v>5.7</c:v>
                </c:pt>
                <c:pt idx="17">
                  <c:v>5.8</c:v>
                </c:pt>
                <c:pt idx="18">
                  <c:v>6.4</c:v>
                </c:pt>
                <c:pt idx="19">
                  <c:v>5.2</c:v>
                </c:pt>
                <c:pt idx="20">
                  <c:v>4.4000000000000004</c:v>
                </c:pt>
                <c:pt idx="21">
                  <c:v>3.8</c:v>
                </c:pt>
                <c:pt idx="22">
                  <c:v>3.4</c:v>
                </c:pt>
                <c:pt idx="23">
                  <c:v>3.2</c:v>
                </c:pt>
                <c:pt idx="24">
                  <c:v>3.3</c:v>
                </c:pt>
                <c:pt idx="25">
                  <c:v>3.6</c:v>
                </c:pt>
                <c:pt idx="26">
                  <c:v>3.7</c:v>
                </c:pt>
                <c:pt idx="27">
                  <c:v>4</c:v>
                </c:pt>
                <c:pt idx="28">
                  <c:v>4.5</c:v>
                </c:pt>
                <c:pt idx="29">
                  <c:v>4.2</c:v>
                </c:pt>
                <c:pt idx="30">
                  <c:v>3.7</c:v>
                </c:pt>
                <c:pt idx="31">
                  <c:v>2.9</c:v>
                </c:pt>
                <c:pt idx="32">
                  <c:v>3</c:v>
                </c:pt>
                <c:pt idx="33">
                  <c:v>2.9</c:v>
                </c:pt>
                <c:pt idx="34">
                  <c:v>3.1</c:v>
                </c:pt>
                <c:pt idx="35">
                  <c:v>3.2</c:v>
                </c:pt>
                <c:pt idx="36">
                  <c:v>3.2</c:v>
                </c:pt>
                <c:pt idx="37">
                  <c:v>3.4</c:v>
                </c:pt>
                <c:pt idx="38">
                  <c:v>3.3</c:v>
                </c:pt>
                <c:pt idx="39">
                  <c:v>3.2</c:v>
                </c:pt>
                <c:pt idx="40">
                  <c:v>3.4</c:v>
                </c:pt>
                <c:pt idx="41">
                  <c:v>3.4</c:v>
                </c:pt>
                <c:pt idx="42">
                  <c:v>3.3</c:v>
                </c:pt>
                <c:pt idx="43">
                  <c:v>3.1</c:v>
                </c:pt>
                <c:pt idx="44">
                  <c:v>3</c:v>
                </c:pt>
                <c:pt idx="45">
                  <c:v>2.9</c:v>
                </c:pt>
                <c:pt idx="46">
                  <c:v>3</c:v>
                </c:pt>
                <c:pt idx="47">
                  <c:v>3</c:v>
                </c:pt>
                <c:pt idx="48">
                  <c:v>3.2</c:v>
                </c:pt>
                <c:pt idx="49">
                  <c:v>3.3</c:v>
                </c:pt>
                <c:pt idx="50">
                  <c:v>3.8</c:v>
                </c:pt>
                <c:pt idx="51">
                  <c:v>4</c:v>
                </c:pt>
                <c:pt idx="52">
                  <c:v>3.9</c:v>
                </c:pt>
                <c:pt idx="53">
                  <c:v>4</c:v>
                </c:pt>
                <c:pt idx="54">
                  <c:v>3.5</c:v>
                </c:pt>
                <c:pt idx="55">
                  <c:v>3.5</c:v>
                </c:pt>
                <c:pt idx="56">
                  <c:v>3.2</c:v>
                </c:pt>
                <c:pt idx="57">
                  <c:v>2.9</c:v>
                </c:pt>
                <c:pt idx="58">
                  <c:v>3</c:v>
                </c:pt>
                <c:pt idx="59">
                  <c:v>2.9</c:v>
                </c:pt>
                <c:pt idx="60">
                  <c:v>3.3</c:v>
                </c:pt>
                <c:pt idx="61">
                  <c:v>3.7</c:v>
                </c:pt>
                <c:pt idx="62">
                  <c:v>4</c:v>
                </c:pt>
                <c:pt idx="63">
                  <c:v>4.0999999999999996</c:v>
                </c:pt>
                <c:pt idx="64">
                  <c:v>3.8</c:v>
                </c:pt>
                <c:pt idx="65">
                  <c:v>4</c:v>
                </c:pt>
                <c:pt idx="66">
                  <c:v>3.6</c:v>
                </c:pt>
                <c:pt idx="67">
                  <c:v>3.2</c:v>
                </c:pt>
                <c:pt idx="68">
                  <c:v>3</c:v>
                </c:pt>
                <c:pt idx="69">
                  <c:v>3.1</c:v>
                </c:pt>
                <c:pt idx="70">
                  <c:v>3.2</c:v>
                </c:pt>
                <c:pt idx="71">
                  <c:v>3.3</c:v>
                </c:pt>
                <c:pt idx="72">
                  <c:v>3.2</c:v>
                </c:pt>
                <c:pt idx="73">
                  <c:v>3.4</c:v>
                </c:pt>
                <c:pt idx="74">
                  <c:v>3.6</c:v>
                </c:pt>
                <c:pt idx="75">
                  <c:v>3.7</c:v>
                </c:pt>
                <c:pt idx="76">
                  <c:v>3.1</c:v>
                </c:pt>
                <c:pt idx="77">
                  <c:v>2.9</c:v>
                </c:pt>
                <c:pt idx="78">
                  <c:v>2.9</c:v>
                </c:pt>
                <c:pt idx="79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87-49EB-8E18-6778FC53C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6259200"/>
        <c:axId val="393133696"/>
      </c:lineChart>
      <c:catAx>
        <c:axId val="61625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133696"/>
        <c:crosses val="autoZero"/>
        <c:auto val="1"/>
        <c:lblAlgn val="ctr"/>
        <c:lblOffset val="100"/>
        <c:noMultiLvlLbl val="0"/>
      </c:catAx>
      <c:valAx>
        <c:axId val="3931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25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499-4A94-A4FB-11762CD53BE2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99-42F4-81BE-C2271DC1C47E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99-4A94-A4FB-11762CD53BE2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499-4A94-A4FB-11762CD53BE2}"/>
              </c:ext>
            </c:extLst>
          </c:dPt>
          <c:cat>
            <c:strRef>
              <c:f>Sheet1!$A$2:$A$10</c:f>
              <c:strCache>
                <c:ptCount val="9"/>
                <c:pt idx="0">
                  <c:v>Reagan</c:v>
                </c:pt>
                <c:pt idx="1">
                  <c:v>GHW Bush</c:v>
                </c:pt>
                <c:pt idx="2">
                  <c:v>Clinton</c:v>
                </c:pt>
                <c:pt idx="3">
                  <c:v>GW Bush</c:v>
                </c:pt>
                <c:pt idx="4">
                  <c:v>Obama</c:v>
                </c:pt>
                <c:pt idx="5">
                  <c:v>Trump Q1</c:v>
                </c:pt>
                <c:pt idx="6">
                  <c:v>Trump Q2</c:v>
                </c:pt>
                <c:pt idx="7">
                  <c:v>Trump Q3</c:v>
                </c:pt>
                <c:pt idx="8">
                  <c:v>Trump Q4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3.5</c:v>
                </c:pt>
                <c:pt idx="1">
                  <c:v>2.2999999999999998</c:v>
                </c:pt>
                <c:pt idx="2">
                  <c:v>3.9</c:v>
                </c:pt>
                <c:pt idx="3">
                  <c:v>2.1</c:v>
                </c:pt>
                <c:pt idx="4">
                  <c:v>1.5</c:v>
                </c:pt>
                <c:pt idx="5">
                  <c:v>1.2</c:v>
                </c:pt>
                <c:pt idx="6">
                  <c:v>3</c:v>
                </c:pt>
                <c:pt idx="7">
                  <c:v>1.4</c:v>
                </c:pt>
                <c:pt idx="8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99-42F4-81BE-C2271DC1C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466848"/>
        <c:axId val="481465208"/>
      </c:barChart>
      <c:catAx>
        <c:axId val="48146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65208"/>
        <c:crosses val="autoZero"/>
        <c:auto val="1"/>
        <c:lblAlgn val="ctr"/>
        <c:lblOffset val="100"/>
        <c:noMultiLvlLbl val="0"/>
      </c:catAx>
      <c:valAx>
        <c:axId val="481465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6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Starts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Sheet1!$A$2:$A$117</c:f>
              <c:strCache>
                <c:ptCount val="116"/>
                <c:pt idx="0">
                  <c:v>2008 - Jan</c:v>
                </c:pt>
                <c:pt idx="1">
                  <c:v>2008 - Feb</c:v>
                </c:pt>
                <c:pt idx="2">
                  <c:v>2008 - Mar</c:v>
                </c:pt>
                <c:pt idx="3">
                  <c:v>2008 - Apr</c:v>
                </c:pt>
                <c:pt idx="4">
                  <c:v>2008 - May</c:v>
                </c:pt>
                <c:pt idx="5">
                  <c:v>2008 - Jun</c:v>
                </c:pt>
                <c:pt idx="6">
                  <c:v>2008 - Jul</c:v>
                </c:pt>
                <c:pt idx="7">
                  <c:v>2008 - Aug</c:v>
                </c:pt>
                <c:pt idx="8">
                  <c:v>2008 - Sep</c:v>
                </c:pt>
                <c:pt idx="9">
                  <c:v>2008 - Oct</c:v>
                </c:pt>
                <c:pt idx="10">
                  <c:v>2008 - Nov</c:v>
                </c:pt>
                <c:pt idx="11">
                  <c:v>2008 - Dec</c:v>
                </c:pt>
                <c:pt idx="12">
                  <c:v>2009 - Jan</c:v>
                </c:pt>
                <c:pt idx="13">
                  <c:v>2009 - Feb</c:v>
                </c:pt>
                <c:pt idx="14">
                  <c:v>2009 - Mar</c:v>
                </c:pt>
                <c:pt idx="15">
                  <c:v>2009 - Apr</c:v>
                </c:pt>
                <c:pt idx="16">
                  <c:v>2009 - May</c:v>
                </c:pt>
                <c:pt idx="17">
                  <c:v>2009 - Jun</c:v>
                </c:pt>
                <c:pt idx="18">
                  <c:v>2009 - Jul</c:v>
                </c:pt>
                <c:pt idx="19">
                  <c:v>2009 - Aug</c:v>
                </c:pt>
                <c:pt idx="20">
                  <c:v>2009 - Sep</c:v>
                </c:pt>
                <c:pt idx="21">
                  <c:v>2009 - Oct</c:v>
                </c:pt>
                <c:pt idx="22">
                  <c:v>2009 - Nov</c:v>
                </c:pt>
                <c:pt idx="23">
                  <c:v>2009 - Dec</c:v>
                </c:pt>
                <c:pt idx="24">
                  <c:v>2010 - Jan</c:v>
                </c:pt>
                <c:pt idx="25">
                  <c:v>2010 - Feb</c:v>
                </c:pt>
                <c:pt idx="26">
                  <c:v>2010 - Mar</c:v>
                </c:pt>
                <c:pt idx="27">
                  <c:v>2010 - Apr</c:v>
                </c:pt>
                <c:pt idx="28">
                  <c:v>2010 - May</c:v>
                </c:pt>
                <c:pt idx="29">
                  <c:v>2010 - Jun</c:v>
                </c:pt>
                <c:pt idx="30">
                  <c:v>2010 - Jul</c:v>
                </c:pt>
                <c:pt idx="31">
                  <c:v>2010 - Aug</c:v>
                </c:pt>
                <c:pt idx="32">
                  <c:v>2010 - Sep</c:v>
                </c:pt>
                <c:pt idx="33">
                  <c:v>2010 - Oct</c:v>
                </c:pt>
                <c:pt idx="34">
                  <c:v>2010 - Nov</c:v>
                </c:pt>
                <c:pt idx="35">
                  <c:v>2010 - Dec</c:v>
                </c:pt>
                <c:pt idx="36">
                  <c:v>2011 - Jan</c:v>
                </c:pt>
                <c:pt idx="37">
                  <c:v>2011 - Feb</c:v>
                </c:pt>
                <c:pt idx="38">
                  <c:v>2011 - Mar</c:v>
                </c:pt>
                <c:pt idx="39">
                  <c:v>2011 - Apr</c:v>
                </c:pt>
                <c:pt idx="40">
                  <c:v>2011 - May</c:v>
                </c:pt>
                <c:pt idx="41">
                  <c:v>2011 - Jun</c:v>
                </c:pt>
                <c:pt idx="42">
                  <c:v>2011 - Jul</c:v>
                </c:pt>
                <c:pt idx="43">
                  <c:v>2011 - Aug</c:v>
                </c:pt>
                <c:pt idx="44">
                  <c:v>2011 - Sep</c:v>
                </c:pt>
                <c:pt idx="45">
                  <c:v>2011 - Oct</c:v>
                </c:pt>
                <c:pt idx="46">
                  <c:v>2011 - Nov</c:v>
                </c:pt>
                <c:pt idx="47">
                  <c:v>2011 - Dec</c:v>
                </c:pt>
                <c:pt idx="48">
                  <c:v>2012 - Jan</c:v>
                </c:pt>
                <c:pt idx="49">
                  <c:v>2012 - Feb</c:v>
                </c:pt>
                <c:pt idx="50">
                  <c:v>2012 - Mar</c:v>
                </c:pt>
                <c:pt idx="51">
                  <c:v>2012 - Apr</c:v>
                </c:pt>
                <c:pt idx="52">
                  <c:v>2012 - May</c:v>
                </c:pt>
                <c:pt idx="53">
                  <c:v>2012 - Jun</c:v>
                </c:pt>
                <c:pt idx="54">
                  <c:v>2012 - Jul</c:v>
                </c:pt>
                <c:pt idx="55">
                  <c:v>2012 - Aug</c:v>
                </c:pt>
                <c:pt idx="56">
                  <c:v>2012 - Sep</c:v>
                </c:pt>
                <c:pt idx="57">
                  <c:v>2012 - Oct</c:v>
                </c:pt>
                <c:pt idx="58">
                  <c:v>2012 - Nov</c:v>
                </c:pt>
                <c:pt idx="59">
                  <c:v>2012 - Dec</c:v>
                </c:pt>
                <c:pt idx="60">
                  <c:v>2013 - Jan</c:v>
                </c:pt>
                <c:pt idx="61">
                  <c:v>2013 - Feb</c:v>
                </c:pt>
                <c:pt idx="62">
                  <c:v>2013 - Mar</c:v>
                </c:pt>
                <c:pt idx="63">
                  <c:v>2013 - Apr</c:v>
                </c:pt>
                <c:pt idx="64">
                  <c:v>2013 - May</c:v>
                </c:pt>
                <c:pt idx="65">
                  <c:v>2013 - Jun</c:v>
                </c:pt>
                <c:pt idx="66">
                  <c:v>2013 - Jul</c:v>
                </c:pt>
                <c:pt idx="67">
                  <c:v>2013 - Aug</c:v>
                </c:pt>
                <c:pt idx="68">
                  <c:v>2013 - Sep</c:v>
                </c:pt>
                <c:pt idx="69">
                  <c:v>2013 - Oct</c:v>
                </c:pt>
                <c:pt idx="70">
                  <c:v>2013 - Nov</c:v>
                </c:pt>
                <c:pt idx="71">
                  <c:v>2013 - Dec</c:v>
                </c:pt>
                <c:pt idx="72">
                  <c:v>2014 - Jan</c:v>
                </c:pt>
                <c:pt idx="73">
                  <c:v>2014 - Feb</c:v>
                </c:pt>
                <c:pt idx="74">
                  <c:v>2014 - Mar</c:v>
                </c:pt>
                <c:pt idx="75">
                  <c:v>2014 - Apr</c:v>
                </c:pt>
                <c:pt idx="76">
                  <c:v>2014 - May</c:v>
                </c:pt>
                <c:pt idx="77">
                  <c:v>2014 - Jun</c:v>
                </c:pt>
                <c:pt idx="78">
                  <c:v>2014 - Jul</c:v>
                </c:pt>
                <c:pt idx="79">
                  <c:v>2014 - Aug</c:v>
                </c:pt>
                <c:pt idx="80">
                  <c:v>2014 - Sep</c:v>
                </c:pt>
                <c:pt idx="81">
                  <c:v>2014 - Oct</c:v>
                </c:pt>
                <c:pt idx="82">
                  <c:v>2014 - Nov</c:v>
                </c:pt>
                <c:pt idx="83">
                  <c:v>2014 - Dec</c:v>
                </c:pt>
                <c:pt idx="84">
                  <c:v>2015 - Jan</c:v>
                </c:pt>
                <c:pt idx="85">
                  <c:v>2015 - Feb</c:v>
                </c:pt>
                <c:pt idx="86">
                  <c:v>2015 - Mar</c:v>
                </c:pt>
                <c:pt idx="87">
                  <c:v>2015 - Apr</c:v>
                </c:pt>
                <c:pt idx="88">
                  <c:v>2015 - May</c:v>
                </c:pt>
                <c:pt idx="89">
                  <c:v>2015 - Jun</c:v>
                </c:pt>
                <c:pt idx="90">
                  <c:v>2015 - Jul</c:v>
                </c:pt>
                <c:pt idx="91">
                  <c:v>2015 - Aug</c:v>
                </c:pt>
                <c:pt idx="92">
                  <c:v>2015 - Sep</c:v>
                </c:pt>
                <c:pt idx="93">
                  <c:v>2015 - Oct</c:v>
                </c:pt>
                <c:pt idx="94">
                  <c:v>2015 - Nov</c:v>
                </c:pt>
                <c:pt idx="95">
                  <c:v>2015 - Dec</c:v>
                </c:pt>
                <c:pt idx="96">
                  <c:v>2016 - Jan</c:v>
                </c:pt>
                <c:pt idx="97">
                  <c:v>2016 - Feb</c:v>
                </c:pt>
                <c:pt idx="98">
                  <c:v>2016 - Mar</c:v>
                </c:pt>
                <c:pt idx="99">
                  <c:v>2016 - Apr</c:v>
                </c:pt>
                <c:pt idx="100">
                  <c:v>2016 - May</c:v>
                </c:pt>
                <c:pt idx="101">
                  <c:v>2016 - Jun</c:v>
                </c:pt>
                <c:pt idx="102">
                  <c:v>2016 - Jul</c:v>
                </c:pt>
                <c:pt idx="103">
                  <c:v>2016 - Aug</c:v>
                </c:pt>
                <c:pt idx="104">
                  <c:v>2016 - Sep</c:v>
                </c:pt>
                <c:pt idx="105">
                  <c:v>2016 - Oct</c:v>
                </c:pt>
                <c:pt idx="106">
                  <c:v>2016 - Nov</c:v>
                </c:pt>
                <c:pt idx="107">
                  <c:v>2016 - Dec</c:v>
                </c:pt>
                <c:pt idx="108">
                  <c:v>2017 - Jan</c:v>
                </c:pt>
                <c:pt idx="109">
                  <c:v>2017 - Feb</c:v>
                </c:pt>
                <c:pt idx="110">
                  <c:v>2017 - Mar</c:v>
                </c:pt>
                <c:pt idx="111">
                  <c:v>2017 - Apr</c:v>
                </c:pt>
                <c:pt idx="112">
                  <c:v>2017 - May</c:v>
                </c:pt>
                <c:pt idx="113">
                  <c:v>2017 - Jun</c:v>
                </c:pt>
                <c:pt idx="114">
                  <c:v>2017 - Jul</c:v>
                </c:pt>
                <c:pt idx="115">
                  <c:v>2017 - Aug</c:v>
                </c:pt>
              </c:strCache>
            </c:strRef>
          </c:cat>
          <c:val>
            <c:numRef>
              <c:f>Sheet1!$B$2:$B$117</c:f>
              <c:numCache>
                <c:formatCode>General</c:formatCode>
                <c:ptCount val="116"/>
                <c:pt idx="0">
                  <c:v>311</c:v>
                </c:pt>
                <c:pt idx="1">
                  <c:v>379</c:v>
                </c:pt>
                <c:pt idx="2">
                  <c:v>277</c:v>
                </c:pt>
                <c:pt idx="3">
                  <c:v>331</c:v>
                </c:pt>
                <c:pt idx="4">
                  <c:v>294</c:v>
                </c:pt>
                <c:pt idx="5">
                  <c:v>399</c:v>
                </c:pt>
                <c:pt idx="6">
                  <c:v>308</c:v>
                </c:pt>
                <c:pt idx="7">
                  <c:v>237</c:v>
                </c:pt>
                <c:pt idx="8">
                  <c:v>283</c:v>
                </c:pt>
                <c:pt idx="9">
                  <c:v>235</c:v>
                </c:pt>
                <c:pt idx="10">
                  <c:v>193</c:v>
                </c:pt>
                <c:pt idx="11">
                  <c:v>157</c:v>
                </c:pt>
                <c:pt idx="12">
                  <c:v>132</c:v>
                </c:pt>
                <c:pt idx="13">
                  <c:v>224</c:v>
                </c:pt>
                <c:pt idx="14">
                  <c:v>152</c:v>
                </c:pt>
                <c:pt idx="15">
                  <c:v>91</c:v>
                </c:pt>
                <c:pt idx="16">
                  <c:v>132</c:v>
                </c:pt>
                <c:pt idx="17">
                  <c:v>103</c:v>
                </c:pt>
                <c:pt idx="18">
                  <c:v>85</c:v>
                </c:pt>
                <c:pt idx="19">
                  <c:v>99</c:v>
                </c:pt>
                <c:pt idx="20">
                  <c:v>75</c:v>
                </c:pt>
                <c:pt idx="21">
                  <c:v>58</c:v>
                </c:pt>
                <c:pt idx="22">
                  <c:v>91</c:v>
                </c:pt>
                <c:pt idx="23">
                  <c:v>97</c:v>
                </c:pt>
                <c:pt idx="24">
                  <c:v>104</c:v>
                </c:pt>
                <c:pt idx="25">
                  <c:v>78</c:v>
                </c:pt>
                <c:pt idx="26">
                  <c:v>94</c:v>
                </c:pt>
                <c:pt idx="27">
                  <c:v>121</c:v>
                </c:pt>
                <c:pt idx="28">
                  <c:v>126</c:v>
                </c:pt>
                <c:pt idx="29">
                  <c:v>91</c:v>
                </c:pt>
                <c:pt idx="30">
                  <c:v>120</c:v>
                </c:pt>
                <c:pt idx="31">
                  <c:v>182</c:v>
                </c:pt>
                <c:pt idx="32">
                  <c:v>145</c:v>
                </c:pt>
                <c:pt idx="33">
                  <c:v>105</c:v>
                </c:pt>
                <c:pt idx="34">
                  <c:v>93</c:v>
                </c:pt>
                <c:pt idx="35">
                  <c:v>110</c:v>
                </c:pt>
                <c:pt idx="36">
                  <c:v>200</c:v>
                </c:pt>
                <c:pt idx="37">
                  <c:v>126</c:v>
                </c:pt>
                <c:pt idx="38">
                  <c:v>171</c:v>
                </c:pt>
                <c:pt idx="39">
                  <c:v>139</c:v>
                </c:pt>
                <c:pt idx="40">
                  <c:v>147</c:v>
                </c:pt>
                <c:pt idx="41">
                  <c:v>173</c:v>
                </c:pt>
                <c:pt idx="42">
                  <c:v>191</c:v>
                </c:pt>
                <c:pt idx="43">
                  <c:v>163</c:v>
                </c:pt>
                <c:pt idx="44">
                  <c:v>232</c:v>
                </c:pt>
                <c:pt idx="45">
                  <c:v>171</c:v>
                </c:pt>
                <c:pt idx="46">
                  <c:v>246</c:v>
                </c:pt>
                <c:pt idx="47">
                  <c:v>172</c:v>
                </c:pt>
                <c:pt idx="48">
                  <c:v>205</c:v>
                </c:pt>
                <c:pt idx="49">
                  <c:v>238</c:v>
                </c:pt>
                <c:pt idx="50">
                  <c:v>223</c:v>
                </c:pt>
                <c:pt idx="51">
                  <c:v>249</c:v>
                </c:pt>
                <c:pt idx="52">
                  <c:v>190</c:v>
                </c:pt>
                <c:pt idx="53">
                  <c:v>233</c:v>
                </c:pt>
                <c:pt idx="54">
                  <c:v>223</c:v>
                </c:pt>
                <c:pt idx="55">
                  <c:v>218</c:v>
                </c:pt>
                <c:pt idx="56">
                  <c:v>253</c:v>
                </c:pt>
                <c:pt idx="57">
                  <c:v>304</c:v>
                </c:pt>
                <c:pt idx="58">
                  <c:v>264</c:v>
                </c:pt>
                <c:pt idx="59">
                  <c:v>361</c:v>
                </c:pt>
                <c:pt idx="60">
                  <c:v>276</c:v>
                </c:pt>
                <c:pt idx="61">
                  <c:v>307</c:v>
                </c:pt>
                <c:pt idx="62">
                  <c:v>378</c:v>
                </c:pt>
                <c:pt idx="63">
                  <c:v>248</c:v>
                </c:pt>
                <c:pt idx="64">
                  <c:v>318</c:v>
                </c:pt>
                <c:pt idx="65">
                  <c:v>247</c:v>
                </c:pt>
                <c:pt idx="66">
                  <c:v>293</c:v>
                </c:pt>
                <c:pt idx="67">
                  <c:v>274</c:v>
                </c:pt>
                <c:pt idx="68">
                  <c:v>278</c:v>
                </c:pt>
                <c:pt idx="69">
                  <c:v>328</c:v>
                </c:pt>
                <c:pt idx="70">
                  <c:v>392</c:v>
                </c:pt>
                <c:pt idx="71">
                  <c:v>357</c:v>
                </c:pt>
                <c:pt idx="72">
                  <c:v>323</c:v>
                </c:pt>
                <c:pt idx="73">
                  <c:v>352</c:v>
                </c:pt>
                <c:pt idx="74">
                  <c:v>320</c:v>
                </c:pt>
                <c:pt idx="75">
                  <c:v>392</c:v>
                </c:pt>
                <c:pt idx="76">
                  <c:v>349</c:v>
                </c:pt>
                <c:pt idx="77">
                  <c:v>328</c:v>
                </c:pt>
                <c:pt idx="78">
                  <c:v>434</c:v>
                </c:pt>
                <c:pt idx="79">
                  <c:v>345</c:v>
                </c:pt>
                <c:pt idx="80">
                  <c:v>340</c:v>
                </c:pt>
                <c:pt idx="81">
                  <c:v>379</c:v>
                </c:pt>
                <c:pt idx="82">
                  <c:v>333</c:v>
                </c:pt>
                <c:pt idx="83">
                  <c:v>359</c:v>
                </c:pt>
                <c:pt idx="84">
                  <c:v>393</c:v>
                </c:pt>
                <c:pt idx="85">
                  <c:v>300</c:v>
                </c:pt>
                <c:pt idx="86">
                  <c:v>350</c:v>
                </c:pt>
                <c:pt idx="87">
                  <c:v>455</c:v>
                </c:pt>
                <c:pt idx="88">
                  <c:v>370</c:v>
                </c:pt>
                <c:pt idx="89">
                  <c:v>507</c:v>
                </c:pt>
                <c:pt idx="90">
                  <c:v>377</c:v>
                </c:pt>
                <c:pt idx="91">
                  <c:v>397</c:v>
                </c:pt>
                <c:pt idx="92">
                  <c:v>465</c:v>
                </c:pt>
                <c:pt idx="93">
                  <c:v>355</c:v>
                </c:pt>
                <c:pt idx="94">
                  <c:v>395</c:v>
                </c:pt>
                <c:pt idx="95">
                  <c:v>374</c:v>
                </c:pt>
                <c:pt idx="96">
                  <c:v>352</c:v>
                </c:pt>
                <c:pt idx="97">
                  <c:v>368</c:v>
                </c:pt>
                <c:pt idx="98">
                  <c:v>380</c:v>
                </c:pt>
                <c:pt idx="99">
                  <c:v>397</c:v>
                </c:pt>
                <c:pt idx="100">
                  <c:v>387</c:v>
                </c:pt>
                <c:pt idx="101">
                  <c:v>420</c:v>
                </c:pt>
                <c:pt idx="102">
                  <c:v>451</c:v>
                </c:pt>
                <c:pt idx="103">
                  <c:v>437</c:v>
                </c:pt>
                <c:pt idx="104">
                  <c:v>279</c:v>
                </c:pt>
                <c:pt idx="105">
                  <c:v>457</c:v>
                </c:pt>
                <c:pt idx="106">
                  <c:v>326</c:v>
                </c:pt>
                <c:pt idx="107">
                  <c:v>460</c:v>
                </c:pt>
                <c:pt idx="108">
                  <c:v>421</c:v>
                </c:pt>
                <c:pt idx="109">
                  <c:v>411</c:v>
                </c:pt>
                <c:pt idx="110">
                  <c:v>365</c:v>
                </c:pt>
                <c:pt idx="111">
                  <c:v>331</c:v>
                </c:pt>
                <c:pt idx="112">
                  <c:v>334</c:v>
                </c:pt>
                <c:pt idx="113">
                  <c:v>360</c:v>
                </c:pt>
                <c:pt idx="114">
                  <c:v>352</c:v>
                </c:pt>
                <c:pt idx="115">
                  <c:v>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42-480F-95B9-74A3C3A9F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601408"/>
        <c:axId val="121631872"/>
      </c:lineChart>
      <c:catAx>
        <c:axId val="12160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21631872"/>
        <c:crosses val="autoZero"/>
        <c:auto val="1"/>
        <c:lblAlgn val="ctr"/>
        <c:lblOffset val="100"/>
        <c:noMultiLvlLbl val="0"/>
      </c:catAx>
      <c:valAx>
        <c:axId val="121631872"/>
        <c:scaling>
          <c:orientation val="minMax"/>
          <c:max val="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60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Payroll Jbs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cat>
            <c:strRef>
              <c:f>Sheet1!$A$2:$A$213</c:f>
              <c:strCache>
                <c:ptCount val="212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  <c:pt idx="200">
                  <c:v>2016 - Sep</c:v>
                </c:pt>
                <c:pt idx="201">
                  <c:v>2016 - Oct</c:v>
                </c:pt>
                <c:pt idx="202">
                  <c:v>2016 - Nov</c:v>
                </c:pt>
                <c:pt idx="203">
                  <c:v>2016 - Dec</c:v>
                </c:pt>
                <c:pt idx="204">
                  <c:v>2017 - Jan</c:v>
                </c:pt>
                <c:pt idx="205">
                  <c:v>2017 - Feb</c:v>
                </c:pt>
                <c:pt idx="206">
                  <c:v>2017 - Mar</c:v>
                </c:pt>
                <c:pt idx="207">
                  <c:v>2017 - Apr</c:v>
                </c:pt>
                <c:pt idx="208">
                  <c:v>2017 - May</c:v>
                </c:pt>
                <c:pt idx="209">
                  <c:v>2017 - Jun</c:v>
                </c:pt>
                <c:pt idx="210">
                  <c:v>2017 - Jul</c:v>
                </c:pt>
                <c:pt idx="211">
                  <c:v>2017 - Aug</c:v>
                </c:pt>
              </c:strCache>
            </c:strRef>
          </c:cat>
          <c:val>
            <c:numRef>
              <c:f>Sheet1!$B$2:$B$213</c:f>
              <c:numCache>
                <c:formatCode>General</c:formatCode>
                <c:ptCount val="212"/>
                <c:pt idx="0">
                  <c:v>131009</c:v>
                </c:pt>
                <c:pt idx="1">
                  <c:v>131139</c:v>
                </c:pt>
                <c:pt idx="2">
                  <c:v>131606</c:v>
                </c:pt>
                <c:pt idx="3">
                  <c:v>131893</c:v>
                </c:pt>
                <c:pt idx="4">
                  <c:v>132119</c:v>
                </c:pt>
                <c:pt idx="5">
                  <c:v>132072</c:v>
                </c:pt>
                <c:pt idx="6">
                  <c:v>132251</c:v>
                </c:pt>
                <c:pt idx="7">
                  <c:v>132236</c:v>
                </c:pt>
                <c:pt idx="8">
                  <c:v>132371</c:v>
                </c:pt>
                <c:pt idx="9">
                  <c:v>132356</c:v>
                </c:pt>
                <c:pt idx="10">
                  <c:v>132581</c:v>
                </c:pt>
                <c:pt idx="11">
                  <c:v>132723</c:v>
                </c:pt>
                <c:pt idx="12">
                  <c:v>132696</c:v>
                </c:pt>
                <c:pt idx="13">
                  <c:v>132767</c:v>
                </c:pt>
                <c:pt idx="14">
                  <c:v>132742</c:v>
                </c:pt>
                <c:pt idx="15">
                  <c:v>132460</c:v>
                </c:pt>
                <c:pt idx="16">
                  <c:v>132422</c:v>
                </c:pt>
                <c:pt idx="17">
                  <c:v>132291</c:v>
                </c:pt>
                <c:pt idx="18">
                  <c:v>132179</c:v>
                </c:pt>
                <c:pt idx="19">
                  <c:v>132019</c:v>
                </c:pt>
                <c:pt idx="20">
                  <c:v>131778</c:v>
                </c:pt>
                <c:pt idx="21">
                  <c:v>131453</c:v>
                </c:pt>
                <c:pt idx="22">
                  <c:v>131159</c:v>
                </c:pt>
                <c:pt idx="23">
                  <c:v>130988</c:v>
                </c:pt>
                <c:pt idx="24">
                  <c:v>130849</c:v>
                </c:pt>
                <c:pt idx="25">
                  <c:v>130715</c:v>
                </c:pt>
                <c:pt idx="26">
                  <c:v>130695</c:v>
                </c:pt>
                <c:pt idx="27">
                  <c:v>130615</c:v>
                </c:pt>
                <c:pt idx="28">
                  <c:v>130607</c:v>
                </c:pt>
                <c:pt idx="29">
                  <c:v>130663</c:v>
                </c:pt>
                <c:pt idx="30">
                  <c:v>130579</c:v>
                </c:pt>
                <c:pt idx="31">
                  <c:v>130563</c:v>
                </c:pt>
                <c:pt idx="32">
                  <c:v>130503</c:v>
                </c:pt>
                <c:pt idx="33">
                  <c:v>130628</c:v>
                </c:pt>
                <c:pt idx="34">
                  <c:v>130638</c:v>
                </c:pt>
                <c:pt idx="35">
                  <c:v>130481</c:v>
                </c:pt>
                <c:pt idx="36">
                  <c:v>130572</c:v>
                </c:pt>
                <c:pt idx="37">
                  <c:v>130421</c:v>
                </c:pt>
                <c:pt idx="38">
                  <c:v>130211</c:v>
                </c:pt>
                <c:pt idx="39">
                  <c:v>130167</c:v>
                </c:pt>
                <c:pt idx="40">
                  <c:v>130157</c:v>
                </c:pt>
                <c:pt idx="41">
                  <c:v>130166</c:v>
                </c:pt>
                <c:pt idx="42">
                  <c:v>130190</c:v>
                </c:pt>
                <c:pt idx="43">
                  <c:v>130147</c:v>
                </c:pt>
                <c:pt idx="44">
                  <c:v>130250</c:v>
                </c:pt>
                <c:pt idx="45">
                  <c:v>130446</c:v>
                </c:pt>
                <c:pt idx="46">
                  <c:v>130463</c:v>
                </c:pt>
                <c:pt idx="47">
                  <c:v>130586</c:v>
                </c:pt>
                <c:pt idx="48">
                  <c:v>130746</c:v>
                </c:pt>
                <c:pt idx="49">
                  <c:v>130792</c:v>
                </c:pt>
                <c:pt idx="50">
                  <c:v>131123</c:v>
                </c:pt>
                <c:pt idx="51">
                  <c:v>131371</c:v>
                </c:pt>
                <c:pt idx="52">
                  <c:v>131679</c:v>
                </c:pt>
                <c:pt idx="53">
                  <c:v>131753</c:v>
                </c:pt>
                <c:pt idx="54">
                  <c:v>131786</c:v>
                </c:pt>
                <c:pt idx="55">
                  <c:v>131918</c:v>
                </c:pt>
                <c:pt idx="56">
                  <c:v>132080</c:v>
                </c:pt>
                <c:pt idx="57">
                  <c:v>132425</c:v>
                </c:pt>
                <c:pt idx="58">
                  <c:v>132489</c:v>
                </c:pt>
                <c:pt idx="59">
                  <c:v>132618</c:v>
                </c:pt>
                <c:pt idx="60">
                  <c:v>132752</c:v>
                </c:pt>
                <c:pt idx="61">
                  <c:v>132991</c:v>
                </c:pt>
                <c:pt idx="62">
                  <c:v>133126</c:v>
                </c:pt>
                <c:pt idx="63">
                  <c:v>133489</c:v>
                </c:pt>
                <c:pt idx="64">
                  <c:v>133665</c:v>
                </c:pt>
                <c:pt idx="65">
                  <c:v>133908</c:v>
                </c:pt>
                <c:pt idx="66">
                  <c:v>134283</c:v>
                </c:pt>
                <c:pt idx="67">
                  <c:v>134479</c:v>
                </c:pt>
                <c:pt idx="68">
                  <c:v>134545</c:v>
                </c:pt>
                <c:pt idx="69">
                  <c:v>134629</c:v>
                </c:pt>
                <c:pt idx="70">
                  <c:v>134966</c:v>
                </c:pt>
                <c:pt idx="71">
                  <c:v>135124</c:v>
                </c:pt>
                <c:pt idx="72">
                  <c:v>135401</c:v>
                </c:pt>
                <c:pt idx="73">
                  <c:v>135716</c:v>
                </c:pt>
                <c:pt idx="74">
                  <c:v>135997</c:v>
                </c:pt>
                <c:pt idx="75">
                  <c:v>136179</c:v>
                </c:pt>
                <c:pt idx="76">
                  <c:v>136203</c:v>
                </c:pt>
                <c:pt idx="77">
                  <c:v>136280</c:v>
                </c:pt>
                <c:pt idx="78">
                  <c:v>136486</c:v>
                </c:pt>
                <c:pt idx="79">
                  <c:v>136671</c:v>
                </c:pt>
                <c:pt idx="80">
                  <c:v>136827</c:v>
                </c:pt>
                <c:pt idx="81">
                  <c:v>136830</c:v>
                </c:pt>
                <c:pt idx="82">
                  <c:v>137039</c:v>
                </c:pt>
                <c:pt idx="83">
                  <c:v>137211</c:v>
                </c:pt>
                <c:pt idx="84">
                  <c:v>137448</c:v>
                </c:pt>
                <c:pt idx="85">
                  <c:v>137536</c:v>
                </c:pt>
                <c:pt idx="86">
                  <c:v>137724</c:v>
                </c:pt>
                <c:pt idx="87">
                  <c:v>137802</c:v>
                </c:pt>
                <c:pt idx="88">
                  <c:v>137947</c:v>
                </c:pt>
                <c:pt idx="89">
                  <c:v>138018</c:v>
                </c:pt>
                <c:pt idx="90">
                  <c:v>137984</c:v>
                </c:pt>
                <c:pt idx="91">
                  <c:v>137967</c:v>
                </c:pt>
                <c:pt idx="92">
                  <c:v>138053</c:v>
                </c:pt>
                <c:pt idx="93">
                  <c:v>138136</c:v>
                </c:pt>
                <c:pt idx="94">
                  <c:v>138253</c:v>
                </c:pt>
                <c:pt idx="95">
                  <c:v>138350</c:v>
                </c:pt>
                <c:pt idx="96">
                  <c:v>138365</c:v>
                </c:pt>
                <c:pt idx="97">
                  <c:v>138278</c:v>
                </c:pt>
                <c:pt idx="98">
                  <c:v>138199</c:v>
                </c:pt>
                <c:pt idx="99">
                  <c:v>137986</c:v>
                </c:pt>
                <c:pt idx="100">
                  <c:v>137803</c:v>
                </c:pt>
                <c:pt idx="101">
                  <c:v>137631</c:v>
                </c:pt>
                <c:pt idx="102">
                  <c:v>137421</c:v>
                </c:pt>
                <c:pt idx="103">
                  <c:v>137162</c:v>
                </c:pt>
                <c:pt idx="104">
                  <c:v>136710</c:v>
                </c:pt>
                <c:pt idx="105">
                  <c:v>136234</c:v>
                </c:pt>
                <c:pt idx="106">
                  <c:v>135469</c:v>
                </c:pt>
                <c:pt idx="107">
                  <c:v>134773</c:v>
                </c:pt>
                <c:pt idx="108">
                  <c:v>133977</c:v>
                </c:pt>
                <c:pt idx="109">
                  <c:v>133274</c:v>
                </c:pt>
                <c:pt idx="110">
                  <c:v>132450</c:v>
                </c:pt>
                <c:pt idx="111">
                  <c:v>131766</c:v>
                </c:pt>
                <c:pt idx="112">
                  <c:v>131411</c:v>
                </c:pt>
                <c:pt idx="113">
                  <c:v>130944</c:v>
                </c:pt>
                <c:pt idx="114">
                  <c:v>130619</c:v>
                </c:pt>
                <c:pt idx="115">
                  <c:v>130402</c:v>
                </c:pt>
                <c:pt idx="116">
                  <c:v>130175</c:v>
                </c:pt>
                <c:pt idx="117">
                  <c:v>129974</c:v>
                </c:pt>
                <c:pt idx="118">
                  <c:v>129968</c:v>
                </c:pt>
                <c:pt idx="119">
                  <c:v>129685</c:v>
                </c:pt>
                <c:pt idx="120">
                  <c:v>129717</c:v>
                </c:pt>
                <c:pt idx="121">
                  <c:v>129649</c:v>
                </c:pt>
                <c:pt idx="122">
                  <c:v>129810</c:v>
                </c:pt>
                <c:pt idx="123">
                  <c:v>130057</c:v>
                </c:pt>
                <c:pt idx="124">
                  <c:v>130575</c:v>
                </c:pt>
                <c:pt idx="125">
                  <c:v>130445</c:v>
                </c:pt>
                <c:pt idx="126">
                  <c:v>130381</c:v>
                </c:pt>
                <c:pt idx="127">
                  <c:v>130342</c:v>
                </c:pt>
                <c:pt idx="128">
                  <c:v>130293</c:v>
                </c:pt>
                <c:pt idx="129">
                  <c:v>130541</c:v>
                </c:pt>
                <c:pt idx="130">
                  <c:v>130662</c:v>
                </c:pt>
                <c:pt idx="131">
                  <c:v>130751</c:v>
                </c:pt>
                <c:pt idx="132">
                  <c:v>130826</c:v>
                </c:pt>
                <c:pt idx="133">
                  <c:v>130993</c:v>
                </c:pt>
                <c:pt idx="134">
                  <c:v>131199</c:v>
                </c:pt>
                <c:pt idx="135">
                  <c:v>131520</c:v>
                </c:pt>
                <c:pt idx="136">
                  <c:v>131623</c:v>
                </c:pt>
                <c:pt idx="137">
                  <c:v>131808</c:v>
                </c:pt>
                <c:pt idx="138">
                  <c:v>131925</c:v>
                </c:pt>
                <c:pt idx="139">
                  <c:v>132053</c:v>
                </c:pt>
                <c:pt idx="140">
                  <c:v>132276</c:v>
                </c:pt>
                <c:pt idx="141">
                  <c:v>132459</c:v>
                </c:pt>
                <c:pt idx="142">
                  <c:v>132605</c:v>
                </c:pt>
                <c:pt idx="143">
                  <c:v>132831</c:v>
                </c:pt>
                <c:pt idx="144">
                  <c:v>133211</c:v>
                </c:pt>
                <c:pt idx="145">
                  <c:v>133458</c:v>
                </c:pt>
                <c:pt idx="146">
                  <c:v>133674</c:v>
                </c:pt>
                <c:pt idx="147">
                  <c:v>133761</c:v>
                </c:pt>
                <c:pt idx="148">
                  <c:v>133874</c:v>
                </c:pt>
                <c:pt idx="149">
                  <c:v>133909</c:v>
                </c:pt>
                <c:pt idx="150">
                  <c:v>134086</c:v>
                </c:pt>
                <c:pt idx="151">
                  <c:v>134274</c:v>
                </c:pt>
                <c:pt idx="152">
                  <c:v>134418</c:v>
                </c:pt>
                <c:pt idx="153">
                  <c:v>134631</c:v>
                </c:pt>
                <c:pt idx="154">
                  <c:v>134795</c:v>
                </c:pt>
                <c:pt idx="155">
                  <c:v>135088</c:v>
                </c:pt>
                <c:pt idx="156">
                  <c:v>135293</c:v>
                </c:pt>
                <c:pt idx="157">
                  <c:v>135607</c:v>
                </c:pt>
                <c:pt idx="158">
                  <c:v>135722</c:v>
                </c:pt>
                <c:pt idx="159">
                  <c:v>135909</c:v>
                </c:pt>
                <c:pt idx="160">
                  <c:v>136128</c:v>
                </c:pt>
                <c:pt idx="161">
                  <c:v>136255</c:v>
                </c:pt>
                <c:pt idx="162">
                  <c:v>136419</c:v>
                </c:pt>
                <c:pt idx="163">
                  <c:v>136675</c:v>
                </c:pt>
                <c:pt idx="164">
                  <c:v>136825</c:v>
                </c:pt>
                <c:pt idx="165">
                  <c:v>137050</c:v>
                </c:pt>
                <c:pt idx="166">
                  <c:v>137367</c:v>
                </c:pt>
                <c:pt idx="167">
                  <c:v>137476</c:v>
                </c:pt>
                <c:pt idx="168">
                  <c:v>137642</c:v>
                </c:pt>
                <c:pt idx="169">
                  <c:v>137830</c:v>
                </c:pt>
                <c:pt idx="170">
                  <c:v>138055</c:v>
                </c:pt>
                <c:pt idx="171">
                  <c:v>138385</c:v>
                </c:pt>
                <c:pt idx="172">
                  <c:v>138621</c:v>
                </c:pt>
                <c:pt idx="173">
                  <c:v>138907</c:v>
                </c:pt>
                <c:pt idx="174">
                  <c:v>139156</c:v>
                </c:pt>
                <c:pt idx="175">
                  <c:v>139369</c:v>
                </c:pt>
                <c:pt idx="176">
                  <c:v>139619</c:v>
                </c:pt>
                <c:pt idx="177">
                  <c:v>139840</c:v>
                </c:pt>
                <c:pt idx="178">
                  <c:v>140263</c:v>
                </c:pt>
                <c:pt idx="179">
                  <c:v>140592</c:v>
                </c:pt>
                <c:pt idx="180">
                  <c:v>140793</c:v>
                </c:pt>
                <c:pt idx="181">
                  <c:v>141059</c:v>
                </c:pt>
                <c:pt idx="182">
                  <c:v>141178</c:v>
                </c:pt>
                <c:pt idx="183">
                  <c:v>141365</c:v>
                </c:pt>
                <c:pt idx="184">
                  <c:v>141625</c:v>
                </c:pt>
                <c:pt idx="185">
                  <c:v>141870</c:v>
                </c:pt>
                <c:pt idx="186">
                  <c:v>142093</c:v>
                </c:pt>
                <c:pt idx="187">
                  <c:v>142246</c:v>
                </c:pt>
                <c:pt idx="188">
                  <c:v>142300</c:v>
                </c:pt>
                <c:pt idx="189">
                  <c:v>142595</c:v>
                </c:pt>
                <c:pt idx="190">
                  <c:v>142875</c:v>
                </c:pt>
                <c:pt idx="191">
                  <c:v>143146</c:v>
                </c:pt>
                <c:pt idx="192">
                  <c:v>143314</c:v>
                </c:pt>
                <c:pt idx="193">
                  <c:v>143547</c:v>
                </c:pt>
                <c:pt idx="194">
                  <c:v>143733</c:v>
                </c:pt>
                <c:pt idx="195">
                  <c:v>143877</c:v>
                </c:pt>
                <c:pt idx="196">
                  <c:v>143901</c:v>
                </c:pt>
                <c:pt idx="197">
                  <c:v>144172</c:v>
                </c:pt>
                <c:pt idx="198">
                  <c:v>144424</c:v>
                </c:pt>
                <c:pt idx="199">
                  <c:v>144600</c:v>
                </c:pt>
                <c:pt idx="200">
                  <c:v>144808</c:v>
                </c:pt>
                <c:pt idx="201">
                  <c:v>144943</c:v>
                </c:pt>
                <c:pt idx="202">
                  <c:v>145147</c:v>
                </c:pt>
                <c:pt idx="203">
                  <c:v>145325</c:v>
                </c:pt>
                <c:pt idx="204">
                  <c:v>145541</c:v>
                </c:pt>
                <c:pt idx="205">
                  <c:v>145773</c:v>
                </c:pt>
                <c:pt idx="206">
                  <c:v>145823</c:v>
                </c:pt>
                <c:pt idx="207">
                  <c:v>146030</c:v>
                </c:pt>
                <c:pt idx="208">
                  <c:v>146175</c:v>
                </c:pt>
                <c:pt idx="209">
                  <c:v>146385</c:v>
                </c:pt>
                <c:pt idx="210">
                  <c:v>146574</c:v>
                </c:pt>
                <c:pt idx="211">
                  <c:v>146730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D-48D8-A16C-5681C4232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043392"/>
        <c:axId val="118044928"/>
      </c:barChart>
      <c:catAx>
        <c:axId val="11804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18044928"/>
        <c:crosses val="autoZero"/>
        <c:auto val="1"/>
        <c:lblAlgn val="ctr"/>
        <c:lblOffset val="100"/>
        <c:tickLblSkip val="6"/>
        <c:noMultiLvlLbl val="0"/>
      </c:catAx>
      <c:valAx>
        <c:axId val="11804492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1804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Sheet1!$A$2:$A$213</c:f>
              <c:strCache>
                <c:ptCount val="212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  <c:pt idx="200">
                  <c:v>2016 - Sep</c:v>
                </c:pt>
                <c:pt idx="201">
                  <c:v>2016 - Oct</c:v>
                </c:pt>
                <c:pt idx="202">
                  <c:v>2016 - Nov</c:v>
                </c:pt>
                <c:pt idx="203">
                  <c:v>2016 - Dec</c:v>
                </c:pt>
                <c:pt idx="204">
                  <c:v>2017 - Jan</c:v>
                </c:pt>
                <c:pt idx="205">
                  <c:v>2017 - Feb</c:v>
                </c:pt>
                <c:pt idx="206">
                  <c:v>2017 - Mar</c:v>
                </c:pt>
                <c:pt idx="207">
                  <c:v>2017 - Apr</c:v>
                </c:pt>
                <c:pt idx="208">
                  <c:v>2017 - May</c:v>
                </c:pt>
                <c:pt idx="209">
                  <c:v>2017 - Jun</c:v>
                </c:pt>
                <c:pt idx="210">
                  <c:v>2017 - Jul</c:v>
                </c:pt>
                <c:pt idx="211">
                  <c:v>2017 - Aug</c:v>
                </c:pt>
              </c:strCache>
            </c:strRef>
          </c:cat>
          <c:val>
            <c:numRef>
              <c:f>Sheet1!$B$2:$B$213</c:f>
              <c:numCache>
                <c:formatCode>General</c:formatCode>
                <c:ptCount val="212"/>
                <c:pt idx="0">
                  <c:v>623.29999999999995</c:v>
                </c:pt>
                <c:pt idx="1">
                  <c:v>625.9</c:v>
                </c:pt>
                <c:pt idx="2">
                  <c:v>628.6</c:v>
                </c:pt>
                <c:pt idx="3">
                  <c:v>629.20000000000005</c:v>
                </c:pt>
                <c:pt idx="4">
                  <c:v>632.5</c:v>
                </c:pt>
                <c:pt idx="5">
                  <c:v>629.20000000000005</c:v>
                </c:pt>
                <c:pt idx="6">
                  <c:v>620.29999999999995</c:v>
                </c:pt>
                <c:pt idx="7">
                  <c:v>621.5</c:v>
                </c:pt>
                <c:pt idx="8">
                  <c:v>626.70000000000005</c:v>
                </c:pt>
                <c:pt idx="9">
                  <c:v>626.70000000000005</c:v>
                </c:pt>
                <c:pt idx="10">
                  <c:v>628.79999999999995</c:v>
                </c:pt>
                <c:pt idx="11">
                  <c:v>634.4</c:v>
                </c:pt>
                <c:pt idx="12">
                  <c:v>625.79999999999995</c:v>
                </c:pt>
                <c:pt idx="13">
                  <c:v>630.6</c:v>
                </c:pt>
                <c:pt idx="14">
                  <c:v>634.6</c:v>
                </c:pt>
                <c:pt idx="15">
                  <c:v>632.5</c:v>
                </c:pt>
                <c:pt idx="16">
                  <c:v>634</c:v>
                </c:pt>
                <c:pt idx="17">
                  <c:v>633.1</c:v>
                </c:pt>
                <c:pt idx="18">
                  <c:v>621.4</c:v>
                </c:pt>
                <c:pt idx="19">
                  <c:v>622.4</c:v>
                </c:pt>
                <c:pt idx="20">
                  <c:v>627.70000000000005</c:v>
                </c:pt>
                <c:pt idx="21">
                  <c:v>624.29999999999995</c:v>
                </c:pt>
                <c:pt idx="22">
                  <c:v>627.1</c:v>
                </c:pt>
                <c:pt idx="23">
                  <c:v>628.20000000000005</c:v>
                </c:pt>
                <c:pt idx="24">
                  <c:v>613.20000000000005</c:v>
                </c:pt>
                <c:pt idx="25">
                  <c:v>615.29999999999995</c:v>
                </c:pt>
                <c:pt idx="26">
                  <c:v>619.1</c:v>
                </c:pt>
                <c:pt idx="27">
                  <c:v>622.79999999999995</c:v>
                </c:pt>
                <c:pt idx="28">
                  <c:v>621.20000000000005</c:v>
                </c:pt>
                <c:pt idx="29">
                  <c:v>624.5</c:v>
                </c:pt>
                <c:pt idx="30">
                  <c:v>611.70000000000005</c:v>
                </c:pt>
                <c:pt idx="31">
                  <c:v>613.20000000000005</c:v>
                </c:pt>
                <c:pt idx="32">
                  <c:v>617.9</c:v>
                </c:pt>
                <c:pt idx="33">
                  <c:v>616.79999999999995</c:v>
                </c:pt>
                <c:pt idx="34">
                  <c:v>622.5</c:v>
                </c:pt>
                <c:pt idx="35">
                  <c:v>623.1</c:v>
                </c:pt>
                <c:pt idx="36">
                  <c:v>614.29999999999995</c:v>
                </c:pt>
                <c:pt idx="37">
                  <c:v>617.4</c:v>
                </c:pt>
                <c:pt idx="38">
                  <c:v>619</c:v>
                </c:pt>
                <c:pt idx="39">
                  <c:v>625.5</c:v>
                </c:pt>
                <c:pt idx="40">
                  <c:v>624.4</c:v>
                </c:pt>
                <c:pt idx="41">
                  <c:v>625.9</c:v>
                </c:pt>
                <c:pt idx="42">
                  <c:v>617.20000000000005</c:v>
                </c:pt>
                <c:pt idx="43">
                  <c:v>614.5</c:v>
                </c:pt>
                <c:pt idx="44">
                  <c:v>620.5</c:v>
                </c:pt>
                <c:pt idx="45">
                  <c:v>621.5</c:v>
                </c:pt>
                <c:pt idx="46">
                  <c:v>627</c:v>
                </c:pt>
                <c:pt idx="47">
                  <c:v>627.9</c:v>
                </c:pt>
                <c:pt idx="48">
                  <c:v>618.1</c:v>
                </c:pt>
                <c:pt idx="49">
                  <c:v>620.29999999999995</c:v>
                </c:pt>
                <c:pt idx="50">
                  <c:v>624.70000000000005</c:v>
                </c:pt>
                <c:pt idx="51">
                  <c:v>630.70000000000005</c:v>
                </c:pt>
                <c:pt idx="52">
                  <c:v>629.9</c:v>
                </c:pt>
                <c:pt idx="53">
                  <c:v>628.70000000000005</c:v>
                </c:pt>
                <c:pt idx="54">
                  <c:v>620.6</c:v>
                </c:pt>
                <c:pt idx="55">
                  <c:v>622.4</c:v>
                </c:pt>
                <c:pt idx="56">
                  <c:v>620.29999999999995</c:v>
                </c:pt>
                <c:pt idx="57">
                  <c:v>624</c:v>
                </c:pt>
                <c:pt idx="58">
                  <c:v>628.4</c:v>
                </c:pt>
                <c:pt idx="59">
                  <c:v>626.4</c:v>
                </c:pt>
                <c:pt idx="60">
                  <c:v>616.6</c:v>
                </c:pt>
                <c:pt idx="61">
                  <c:v>617.20000000000005</c:v>
                </c:pt>
                <c:pt idx="62">
                  <c:v>623.1</c:v>
                </c:pt>
                <c:pt idx="63">
                  <c:v>623.1</c:v>
                </c:pt>
                <c:pt idx="64">
                  <c:v>622.6</c:v>
                </c:pt>
                <c:pt idx="65">
                  <c:v>626.79999999999995</c:v>
                </c:pt>
                <c:pt idx="66">
                  <c:v>615</c:v>
                </c:pt>
                <c:pt idx="67">
                  <c:v>614.20000000000005</c:v>
                </c:pt>
                <c:pt idx="68">
                  <c:v>483.6</c:v>
                </c:pt>
                <c:pt idx="69">
                  <c:v>435.9</c:v>
                </c:pt>
                <c:pt idx="70">
                  <c:v>449.1</c:v>
                </c:pt>
                <c:pt idx="71">
                  <c:v>461</c:v>
                </c:pt>
                <c:pt idx="72">
                  <c:v>456.2</c:v>
                </c:pt>
                <c:pt idx="73">
                  <c:v>466.3</c:v>
                </c:pt>
                <c:pt idx="74">
                  <c:v>478.9</c:v>
                </c:pt>
                <c:pt idx="75">
                  <c:v>482.3</c:v>
                </c:pt>
                <c:pt idx="76">
                  <c:v>488.3</c:v>
                </c:pt>
                <c:pt idx="77">
                  <c:v>495.5</c:v>
                </c:pt>
                <c:pt idx="78">
                  <c:v>491.8</c:v>
                </c:pt>
                <c:pt idx="79">
                  <c:v>496.1</c:v>
                </c:pt>
                <c:pt idx="80">
                  <c:v>500.5</c:v>
                </c:pt>
                <c:pt idx="81">
                  <c:v>507.1</c:v>
                </c:pt>
                <c:pt idx="82">
                  <c:v>514.29999999999995</c:v>
                </c:pt>
                <c:pt idx="83">
                  <c:v>518.9</c:v>
                </c:pt>
                <c:pt idx="84">
                  <c:v>515.1</c:v>
                </c:pt>
                <c:pt idx="85">
                  <c:v>519.79999999999995</c:v>
                </c:pt>
                <c:pt idx="86">
                  <c:v>526.4</c:v>
                </c:pt>
                <c:pt idx="87">
                  <c:v>519.79999999999995</c:v>
                </c:pt>
                <c:pt idx="88">
                  <c:v>521.4</c:v>
                </c:pt>
                <c:pt idx="89">
                  <c:v>524</c:v>
                </c:pt>
                <c:pt idx="90">
                  <c:v>518.20000000000005</c:v>
                </c:pt>
                <c:pt idx="91">
                  <c:v>523.1</c:v>
                </c:pt>
                <c:pt idx="92">
                  <c:v>524.20000000000005</c:v>
                </c:pt>
                <c:pt idx="93">
                  <c:v>534.29999999999995</c:v>
                </c:pt>
                <c:pt idx="94">
                  <c:v>539.29999999999995</c:v>
                </c:pt>
                <c:pt idx="95">
                  <c:v>543.20000000000005</c:v>
                </c:pt>
                <c:pt idx="96">
                  <c:v>533.1</c:v>
                </c:pt>
                <c:pt idx="97">
                  <c:v>537</c:v>
                </c:pt>
                <c:pt idx="98">
                  <c:v>540.9</c:v>
                </c:pt>
                <c:pt idx="99">
                  <c:v>540</c:v>
                </c:pt>
                <c:pt idx="100">
                  <c:v>539.6</c:v>
                </c:pt>
                <c:pt idx="101">
                  <c:v>538.9</c:v>
                </c:pt>
                <c:pt idx="102">
                  <c:v>531.79999999999995</c:v>
                </c:pt>
                <c:pt idx="103">
                  <c:v>539.1</c:v>
                </c:pt>
                <c:pt idx="104">
                  <c:v>532</c:v>
                </c:pt>
                <c:pt idx="105">
                  <c:v>540.6</c:v>
                </c:pt>
                <c:pt idx="106">
                  <c:v>543.29999999999995</c:v>
                </c:pt>
                <c:pt idx="107">
                  <c:v>545.4</c:v>
                </c:pt>
                <c:pt idx="108">
                  <c:v>532.6</c:v>
                </c:pt>
                <c:pt idx="109">
                  <c:v>534.9</c:v>
                </c:pt>
                <c:pt idx="110">
                  <c:v>534.9</c:v>
                </c:pt>
                <c:pt idx="111">
                  <c:v>536.70000000000005</c:v>
                </c:pt>
                <c:pt idx="112">
                  <c:v>538.20000000000005</c:v>
                </c:pt>
                <c:pt idx="113">
                  <c:v>533.29999999999995</c:v>
                </c:pt>
                <c:pt idx="114">
                  <c:v>528.6</c:v>
                </c:pt>
                <c:pt idx="115">
                  <c:v>532.79999999999995</c:v>
                </c:pt>
                <c:pt idx="116">
                  <c:v>530.5</c:v>
                </c:pt>
                <c:pt idx="117">
                  <c:v>533.20000000000005</c:v>
                </c:pt>
                <c:pt idx="118">
                  <c:v>535.20000000000005</c:v>
                </c:pt>
                <c:pt idx="119">
                  <c:v>535.20000000000005</c:v>
                </c:pt>
                <c:pt idx="120">
                  <c:v>525.9</c:v>
                </c:pt>
                <c:pt idx="121">
                  <c:v>528.4</c:v>
                </c:pt>
                <c:pt idx="122">
                  <c:v>532.79999999999995</c:v>
                </c:pt>
                <c:pt idx="123">
                  <c:v>535.4</c:v>
                </c:pt>
                <c:pt idx="124">
                  <c:v>535.20000000000005</c:v>
                </c:pt>
                <c:pt idx="125">
                  <c:v>534.5</c:v>
                </c:pt>
                <c:pt idx="126">
                  <c:v>527.4</c:v>
                </c:pt>
                <c:pt idx="127">
                  <c:v>528.79999999999995</c:v>
                </c:pt>
                <c:pt idx="128">
                  <c:v>532</c:v>
                </c:pt>
                <c:pt idx="129">
                  <c:v>535.20000000000005</c:v>
                </c:pt>
                <c:pt idx="130">
                  <c:v>539</c:v>
                </c:pt>
                <c:pt idx="131">
                  <c:v>541.20000000000005</c:v>
                </c:pt>
                <c:pt idx="132">
                  <c:v>533.29999999999995</c:v>
                </c:pt>
                <c:pt idx="133">
                  <c:v>536.5</c:v>
                </c:pt>
                <c:pt idx="134">
                  <c:v>539.5</c:v>
                </c:pt>
                <c:pt idx="135">
                  <c:v>541.1</c:v>
                </c:pt>
                <c:pt idx="136">
                  <c:v>541.70000000000005</c:v>
                </c:pt>
                <c:pt idx="137">
                  <c:v>536.9</c:v>
                </c:pt>
                <c:pt idx="138">
                  <c:v>533.20000000000005</c:v>
                </c:pt>
                <c:pt idx="139">
                  <c:v>536.9</c:v>
                </c:pt>
                <c:pt idx="140">
                  <c:v>538.79999999999995</c:v>
                </c:pt>
                <c:pt idx="141">
                  <c:v>542.1</c:v>
                </c:pt>
                <c:pt idx="142">
                  <c:v>546.29999999999995</c:v>
                </c:pt>
                <c:pt idx="143">
                  <c:v>548.1</c:v>
                </c:pt>
                <c:pt idx="144">
                  <c:v>537.20000000000005</c:v>
                </c:pt>
                <c:pt idx="145">
                  <c:v>540.5</c:v>
                </c:pt>
                <c:pt idx="146">
                  <c:v>542.9</c:v>
                </c:pt>
                <c:pt idx="147">
                  <c:v>549.4</c:v>
                </c:pt>
                <c:pt idx="148">
                  <c:v>550.79999999999995</c:v>
                </c:pt>
                <c:pt idx="149">
                  <c:v>545.1</c:v>
                </c:pt>
                <c:pt idx="150">
                  <c:v>541</c:v>
                </c:pt>
                <c:pt idx="151">
                  <c:v>543.5</c:v>
                </c:pt>
                <c:pt idx="152">
                  <c:v>539.70000000000005</c:v>
                </c:pt>
                <c:pt idx="153">
                  <c:v>546.79999999999995</c:v>
                </c:pt>
                <c:pt idx="154">
                  <c:v>552</c:v>
                </c:pt>
                <c:pt idx="155">
                  <c:v>554</c:v>
                </c:pt>
                <c:pt idx="156">
                  <c:v>550.20000000000005</c:v>
                </c:pt>
                <c:pt idx="157">
                  <c:v>554.20000000000005</c:v>
                </c:pt>
                <c:pt idx="158">
                  <c:v>553.29999999999995</c:v>
                </c:pt>
                <c:pt idx="159">
                  <c:v>553.1</c:v>
                </c:pt>
                <c:pt idx="160">
                  <c:v>554.1</c:v>
                </c:pt>
                <c:pt idx="161">
                  <c:v>553</c:v>
                </c:pt>
                <c:pt idx="162">
                  <c:v>546.20000000000005</c:v>
                </c:pt>
                <c:pt idx="163">
                  <c:v>554.79999999999995</c:v>
                </c:pt>
                <c:pt idx="164">
                  <c:v>552.20000000000005</c:v>
                </c:pt>
                <c:pt idx="165">
                  <c:v>559.70000000000005</c:v>
                </c:pt>
                <c:pt idx="166">
                  <c:v>564.70000000000005</c:v>
                </c:pt>
                <c:pt idx="167">
                  <c:v>564</c:v>
                </c:pt>
                <c:pt idx="168">
                  <c:v>554.4</c:v>
                </c:pt>
                <c:pt idx="169">
                  <c:v>559.70000000000005</c:v>
                </c:pt>
                <c:pt idx="170">
                  <c:v>563.4</c:v>
                </c:pt>
                <c:pt idx="171">
                  <c:v>563.4</c:v>
                </c:pt>
                <c:pt idx="172">
                  <c:v>565.4</c:v>
                </c:pt>
                <c:pt idx="173">
                  <c:v>567.29999999999995</c:v>
                </c:pt>
                <c:pt idx="174">
                  <c:v>562.70000000000005</c:v>
                </c:pt>
                <c:pt idx="175">
                  <c:v>567.1</c:v>
                </c:pt>
                <c:pt idx="176">
                  <c:v>564.9</c:v>
                </c:pt>
                <c:pt idx="177">
                  <c:v>571.29999999999995</c:v>
                </c:pt>
                <c:pt idx="178">
                  <c:v>578.1</c:v>
                </c:pt>
                <c:pt idx="179">
                  <c:v>578.29999999999995</c:v>
                </c:pt>
                <c:pt idx="180">
                  <c:v>569.29999999999995</c:v>
                </c:pt>
                <c:pt idx="181">
                  <c:v>571.9</c:v>
                </c:pt>
                <c:pt idx="182">
                  <c:v>573.20000000000005</c:v>
                </c:pt>
                <c:pt idx="183">
                  <c:v>579.4</c:v>
                </c:pt>
                <c:pt idx="184">
                  <c:v>580.5</c:v>
                </c:pt>
                <c:pt idx="185">
                  <c:v>577.20000000000005</c:v>
                </c:pt>
                <c:pt idx="186">
                  <c:v>573.29999999999995</c:v>
                </c:pt>
                <c:pt idx="187">
                  <c:v>574.4</c:v>
                </c:pt>
                <c:pt idx="188">
                  <c:v>572.20000000000005</c:v>
                </c:pt>
                <c:pt idx="189">
                  <c:v>580.6</c:v>
                </c:pt>
                <c:pt idx="190">
                  <c:v>581.9</c:v>
                </c:pt>
                <c:pt idx="191">
                  <c:v>583.4</c:v>
                </c:pt>
                <c:pt idx="192">
                  <c:v>573</c:v>
                </c:pt>
                <c:pt idx="193">
                  <c:v>573</c:v>
                </c:pt>
                <c:pt idx="194">
                  <c:v>574</c:v>
                </c:pt>
                <c:pt idx="195">
                  <c:v>578.1</c:v>
                </c:pt>
                <c:pt idx="196">
                  <c:v>580.1</c:v>
                </c:pt>
                <c:pt idx="197">
                  <c:v>574.79999999999995</c:v>
                </c:pt>
                <c:pt idx="198">
                  <c:v>571.1</c:v>
                </c:pt>
                <c:pt idx="199">
                  <c:v>573.5</c:v>
                </c:pt>
                <c:pt idx="200">
                  <c:v>575.1</c:v>
                </c:pt>
                <c:pt idx="201">
                  <c:v>578.4</c:v>
                </c:pt>
                <c:pt idx="202">
                  <c:v>579.70000000000005</c:v>
                </c:pt>
                <c:pt idx="203">
                  <c:v>580.4</c:v>
                </c:pt>
                <c:pt idx="204">
                  <c:v>571</c:v>
                </c:pt>
                <c:pt idx="205">
                  <c:v>574.1</c:v>
                </c:pt>
                <c:pt idx="206">
                  <c:v>575.70000000000005</c:v>
                </c:pt>
                <c:pt idx="207">
                  <c:v>578</c:v>
                </c:pt>
                <c:pt idx="208">
                  <c:v>579.6</c:v>
                </c:pt>
                <c:pt idx="209">
                  <c:v>580.5</c:v>
                </c:pt>
                <c:pt idx="210">
                  <c:v>573.9</c:v>
                </c:pt>
                <c:pt idx="211">
                  <c:v>575.1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98-486E-8980-7B95DC001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098944"/>
        <c:axId val="118125312"/>
      </c:lineChart>
      <c:catAx>
        <c:axId val="11809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125312"/>
        <c:crosses val="autoZero"/>
        <c:auto val="1"/>
        <c:lblAlgn val="ctr"/>
        <c:lblOffset val="100"/>
        <c:noMultiLvlLbl val="0"/>
      </c:catAx>
      <c:valAx>
        <c:axId val="118125312"/>
        <c:scaling>
          <c:orientation val="minMax"/>
          <c:min val="4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09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strRef>
              <c:f>Sheet1!$A$2:$A$200</c:f>
              <c:strCache>
                <c:ptCount val="199"/>
                <c:pt idx="0">
                  <c:v>2001 - Jan</c:v>
                </c:pt>
                <c:pt idx="1">
                  <c:v>2001 - Feb</c:v>
                </c:pt>
                <c:pt idx="2">
                  <c:v>2001 - Mar</c:v>
                </c:pt>
                <c:pt idx="3">
                  <c:v>2001 - Apr</c:v>
                </c:pt>
                <c:pt idx="4">
                  <c:v>2001 - May</c:v>
                </c:pt>
                <c:pt idx="5">
                  <c:v>2001 - Jun</c:v>
                </c:pt>
                <c:pt idx="6">
                  <c:v>2001 - Jul</c:v>
                </c:pt>
                <c:pt idx="7">
                  <c:v>2001 - Aug</c:v>
                </c:pt>
                <c:pt idx="8">
                  <c:v>2001 - Sep</c:v>
                </c:pt>
                <c:pt idx="9">
                  <c:v>2001 - Oct</c:v>
                </c:pt>
                <c:pt idx="10">
                  <c:v>2001 - Nov</c:v>
                </c:pt>
                <c:pt idx="11">
                  <c:v>2001 - Dec</c:v>
                </c:pt>
                <c:pt idx="12">
                  <c:v>2002 - Jan</c:v>
                </c:pt>
                <c:pt idx="13">
                  <c:v>2002 - Feb</c:v>
                </c:pt>
                <c:pt idx="14">
                  <c:v>2002 - Mar</c:v>
                </c:pt>
                <c:pt idx="15">
                  <c:v>2002 - Apr</c:v>
                </c:pt>
                <c:pt idx="16">
                  <c:v>2002 - May</c:v>
                </c:pt>
                <c:pt idx="17">
                  <c:v>2002 - Jun</c:v>
                </c:pt>
                <c:pt idx="18">
                  <c:v>2002 - Jul</c:v>
                </c:pt>
                <c:pt idx="19">
                  <c:v>2002 - Aug</c:v>
                </c:pt>
                <c:pt idx="20">
                  <c:v>2002 - Sep</c:v>
                </c:pt>
                <c:pt idx="21">
                  <c:v>2002 - Oct</c:v>
                </c:pt>
                <c:pt idx="22">
                  <c:v>2002 - Nov</c:v>
                </c:pt>
                <c:pt idx="23">
                  <c:v>2002 - Dec</c:v>
                </c:pt>
                <c:pt idx="24">
                  <c:v>2003 - Jan</c:v>
                </c:pt>
                <c:pt idx="25">
                  <c:v>2003 - Feb</c:v>
                </c:pt>
                <c:pt idx="26">
                  <c:v>2003 - Mar</c:v>
                </c:pt>
                <c:pt idx="27">
                  <c:v>2003 - Apr</c:v>
                </c:pt>
                <c:pt idx="28">
                  <c:v>2003 - May</c:v>
                </c:pt>
                <c:pt idx="29">
                  <c:v>2003 - Jun</c:v>
                </c:pt>
                <c:pt idx="30">
                  <c:v>2003 - Jul</c:v>
                </c:pt>
                <c:pt idx="31">
                  <c:v>2003 - Aug</c:v>
                </c:pt>
                <c:pt idx="32">
                  <c:v>2003 - Sep</c:v>
                </c:pt>
                <c:pt idx="33">
                  <c:v>2003 - Oct</c:v>
                </c:pt>
                <c:pt idx="34">
                  <c:v>2003 - Nov</c:v>
                </c:pt>
                <c:pt idx="35">
                  <c:v>2003 - Dec</c:v>
                </c:pt>
                <c:pt idx="36">
                  <c:v>2004 - Jan</c:v>
                </c:pt>
                <c:pt idx="37">
                  <c:v>2004 - Feb</c:v>
                </c:pt>
                <c:pt idx="38">
                  <c:v>2004 - Mar</c:v>
                </c:pt>
                <c:pt idx="39">
                  <c:v>2004 - Apr</c:v>
                </c:pt>
                <c:pt idx="40">
                  <c:v>2004 - May</c:v>
                </c:pt>
                <c:pt idx="41">
                  <c:v>2004 - Jun</c:v>
                </c:pt>
                <c:pt idx="42">
                  <c:v>2004 - Jul</c:v>
                </c:pt>
                <c:pt idx="43">
                  <c:v>2004 - Aug</c:v>
                </c:pt>
                <c:pt idx="44">
                  <c:v>2004 - Sep</c:v>
                </c:pt>
                <c:pt idx="45">
                  <c:v>2004 - Oct</c:v>
                </c:pt>
                <c:pt idx="46">
                  <c:v>2004 - Nov</c:v>
                </c:pt>
                <c:pt idx="47">
                  <c:v>2004 - Dec</c:v>
                </c:pt>
                <c:pt idx="48">
                  <c:v>2005 - Jan</c:v>
                </c:pt>
                <c:pt idx="49">
                  <c:v>2005 - Feb</c:v>
                </c:pt>
                <c:pt idx="50">
                  <c:v>2005 - Mar</c:v>
                </c:pt>
                <c:pt idx="51">
                  <c:v>2005 - Apr</c:v>
                </c:pt>
                <c:pt idx="52">
                  <c:v>2005 - May</c:v>
                </c:pt>
                <c:pt idx="53">
                  <c:v>2005 - Jun</c:v>
                </c:pt>
                <c:pt idx="54">
                  <c:v>2005 - Jul</c:v>
                </c:pt>
                <c:pt idx="55">
                  <c:v>2005 - Aug</c:v>
                </c:pt>
                <c:pt idx="56">
                  <c:v>2005 - Sep</c:v>
                </c:pt>
                <c:pt idx="57">
                  <c:v>2005 - Oct</c:v>
                </c:pt>
                <c:pt idx="58">
                  <c:v>2005 - Nov</c:v>
                </c:pt>
                <c:pt idx="59">
                  <c:v>2005 - Dec</c:v>
                </c:pt>
                <c:pt idx="60">
                  <c:v>2006 - Jan</c:v>
                </c:pt>
                <c:pt idx="61">
                  <c:v>2006 - Feb</c:v>
                </c:pt>
                <c:pt idx="62">
                  <c:v>2006 - Mar</c:v>
                </c:pt>
                <c:pt idx="63">
                  <c:v>2006 - Apr</c:v>
                </c:pt>
                <c:pt idx="64">
                  <c:v>2006 - May</c:v>
                </c:pt>
                <c:pt idx="65">
                  <c:v>2006 - Jun</c:v>
                </c:pt>
                <c:pt idx="66">
                  <c:v>2006 - Jul</c:v>
                </c:pt>
                <c:pt idx="67">
                  <c:v>2006 - Aug</c:v>
                </c:pt>
                <c:pt idx="68">
                  <c:v>2006 - Sep</c:v>
                </c:pt>
                <c:pt idx="69">
                  <c:v>2006 - Oct</c:v>
                </c:pt>
                <c:pt idx="70">
                  <c:v>2006 - Nov</c:v>
                </c:pt>
                <c:pt idx="71">
                  <c:v>2006 - Dec</c:v>
                </c:pt>
                <c:pt idx="72">
                  <c:v>2007 - Jan</c:v>
                </c:pt>
                <c:pt idx="73">
                  <c:v>2007 - Feb</c:v>
                </c:pt>
                <c:pt idx="74">
                  <c:v>2007 - Mar</c:v>
                </c:pt>
                <c:pt idx="75">
                  <c:v>2007 - Apr</c:v>
                </c:pt>
                <c:pt idx="76">
                  <c:v>2007 - May</c:v>
                </c:pt>
                <c:pt idx="77">
                  <c:v>2007 - Jun</c:v>
                </c:pt>
                <c:pt idx="78">
                  <c:v>2007 - Jul</c:v>
                </c:pt>
                <c:pt idx="79">
                  <c:v>2007 - Aug</c:v>
                </c:pt>
                <c:pt idx="80">
                  <c:v>2007 - Sep</c:v>
                </c:pt>
                <c:pt idx="81">
                  <c:v>2007 - Oct</c:v>
                </c:pt>
                <c:pt idx="82">
                  <c:v>2007 - Nov</c:v>
                </c:pt>
                <c:pt idx="83">
                  <c:v>2007 - Dec</c:v>
                </c:pt>
                <c:pt idx="84">
                  <c:v>2008 - Jan</c:v>
                </c:pt>
                <c:pt idx="85">
                  <c:v>2008 - Feb</c:v>
                </c:pt>
                <c:pt idx="86">
                  <c:v>2008 - Mar</c:v>
                </c:pt>
                <c:pt idx="87">
                  <c:v>2008 - Apr</c:v>
                </c:pt>
                <c:pt idx="88">
                  <c:v>2008 - May</c:v>
                </c:pt>
                <c:pt idx="89">
                  <c:v>2008 - Jun</c:v>
                </c:pt>
                <c:pt idx="90">
                  <c:v>2008 - Jul</c:v>
                </c:pt>
                <c:pt idx="91">
                  <c:v>2008 - Aug</c:v>
                </c:pt>
                <c:pt idx="92">
                  <c:v>2008 - Sep</c:v>
                </c:pt>
                <c:pt idx="93">
                  <c:v>2008 - Oct</c:v>
                </c:pt>
                <c:pt idx="94">
                  <c:v>2008 - Nov</c:v>
                </c:pt>
                <c:pt idx="95">
                  <c:v>2008 - Dec</c:v>
                </c:pt>
                <c:pt idx="96">
                  <c:v>2009 - Jan</c:v>
                </c:pt>
                <c:pt idx="97">
                  <c:v>2009 - Feb</c:v>
                </c:pt>
                <c:pt idx="98">
                  <c:v>2009 - Mar</c:v>
                </c:pt>
                <c:pt idx="99">
                  <c:v>2009 - Apr</c:v>
                </c:pt>
                <c:pt idx="100">
                  <c:v>2009 - May</c:v>
                </c:pt>
                <c:pt idx="101">
                  <c:v>2009 - Jun</c:v>
                </c:pt>
                <c:pt idx="102">
                  <c:v>2009 - Jul</c:v>
                </c:pt>
                <c:pt idx="103">
                  <c:v>2009 - Aug</c:v>
                </c:pt>
                <c:pt idx="104">
                  <c:v>2009 - Sep</c:v>
                </c:pt>
                <c:pt idx="105">
                  <c:v>2009 - Oct</c:v>
                </c:pt>
                <c:pt idx="106">
                  <c:v>2009 - Nov</c:v>
                </c:pt>
                <c:pt idx="107">
                  <c:v>2009 - Dec</c:v>
                </c:pt>
                <c:pt idx="108">
                  <c:v>2010 - Jan</c:v>
                </c:pt>
                <c:pt idx="109">
                  <c:v>2010 - Feb</c:v>
                </c:pt>
                <c:pt idx="110">
                  <c:v>2010 - Mar</c:v>
                </c:pt>
                <c:pt idx="111">
                  <c:v>2010 - Apr</c:v>
                </c:pt>
                <c:pt idx="112">
                  <c:v>2010 - May</c:v>
                </c:pt>
                <c:pt idx="113">
                  <c:v>2010 - Jun</c:v>
                </c:pt>
                <c:pt idx="114">
                  <c:v>2010 - Jul</c:v>
                </c:pt>
                <c:pt idx="115">
                  <c:v>2010 - Aug</c:v>
                </c:pt>
                <c:pt idx="116">
                  <c:v>2010 - Sep</c:v>
                </c:pt>
                <c:pt idx="117">
                  <c:v>2010 - Oct</c:v>
                </c:pt>
                <c:pt idx="118">
                  <c:v>2010 - Nov</c:v>
                </c:pt>
                <c:pt idx="119">
                  <c:v>2010 - Dec</c:v>
                </c:pt>
                <c:pt idx="120">
                  <c:v>2011 - Jan</c:v>
                </c:pt>
                <c:pt idx="121">
                  <c:v>2011 - Feb</c:v>
                </c:pt>
                <c:pt idx="122">
                  <c:v>2011 - Mar</c:v>
                </c:pt>
                <c:pt idx="123">
                  <c:v>2011 - Apr</c:v>
                </c:pt>
                <c:pt idx="124">
                  <c:v>2011 - May</c:v>
                </c:pt>
                <c:pt idx="125">
                  <c:v>2011 - Jun</c:v>
                </c:pt>
                <c:pt idx="126">
                  <c:v>2011 - Jul</c:v>
                </c:pt>
                <c:pt idx="127">
                  <c:v>2011 - Aug</c:v>
                </c:pt>
                <c:pt idx="128">
                  <c:v>2011 - Sep</c:v>
                </c:pt>
                <c:pt idx="129">
                  <c:v>2011 - Oct</c:v>
                </c:pt>
                <c:pt idx="130">
                  <c:v>2011 - Nov</c:v>
                </c:pt>
                <c:pt idx="131">
                  <c:v>2011 - Dec</c:v>
                </c:pt>
                <c:pt idx="132">
                  <c:v>2012 - Jan</c:v>
                </c:pt>
                <c:pt idx="133">
                  <c:v>2012 - Feb</c:v>
                </c:pt>
                <c:pt idx="134">
                  <c:v>2012 - Mar</c:v>
                </c:pt>
                <c:pt idx="135">
                  <c:v>2012 - Apr</c:v>
                </c:pt>
                <c:pt idx="136">
                  <c:v>2012 - May</c:v>
                </c:pt>
                <c:pt idx="137">
                  <c:v>2012 - Jun</c:v>
                </c:pt>
                <c:pt idx="138">
                  <c:v>2012 - Jul</c:v>
                </c:pt>
                <c:pt idx="139">
                  <c:v>2012 - Aug</c:v>
                </c:pt>
                <c:pt idx="140">
                  <c:v>2012 - Sep</c:v>
                </c:pt>
                <c:pt idx="141">
                  <c:v>2012 - Oct</c:v>
                </c:pt>
                <c:pt idx="142">
                  <c:v>2012 - Nov</c:v>
                </c:pt>
                <c:pt idx="143">
                  <c:v>2012 - Dec</c:v>
                </c:pt>
                <c:pt idx="144">
                  <c:v>2013 - Jan</c:v>
                </c:pt>
                <c:pt idx="145">
                  <c:v>2013 - Feb</c:v>
                </c:pt>
                <c:pt idx="146">
                  <c:v>2013 - Mar</c:v>
                </c:pt>
                <c:pt idx="147">
                  <c:v>2013 - Apr</c:v>
                </c:pt>
                <c:pt idx="148">
                  <c:v>2013 - May</c:v>
                </c:pt>
                <c:pt idx="149">
                  <c:v>2013 - Jun</c:v>
                </c:pt>
                <c:pt idx="150">
                  <c:v>2013 - Jul</c:v>
                </c:pt>
                <c:pt idx="151">
                  <c:v>2013 - Aug</c:v>
                </c:pt>
                <c:pt idx="152">
                  <c:v>2013 - Sep</c:v>
                </c:pt>
                <c:pt idx="153">
                  <c:v>2013 - Oct</c:v>
                </c:pt>
                <c:pt idx="154">
                  <c:v>2013 - Nov</c:v>
                </c:pt>
                <c:pt idx="155">
                  <c:v>2013 - Dec</c:v>
                </c:pt>
                <c:pt idx="156">
                  <c:v>2014 - Jan</c:v>
                </c:pt>
                <c:pt idx="157">
                  <c:v>2014 - Feb</c:v>
                </c:pt>
                <c:pt idx="158">
                  <c:v>2014 - Mar</c:v>
                </c:pt>
                <c:pt idx="159">
                  <c:v>2014 - Apr</c:v>
                </c:pt>
                <c:pt idx="160">
                  <c:v>2014 - May</c:v>
                </c:pt>
                <c:pt idx="161">
                  <c:v>2014 - Jun</c:v>
                </c:pt>
                <c:pt idx="162">
                  <c:v>2014 - Jul</c:v>
                </c:pt>
                <c:pt idx="163">
                  <c:v>2014 - Aug</c:v>
                </c:pt>
                <c:pt idx="164">
                  <c:v>2014 - Sep</c:v>
                </c:pt>
                <c:pt idx="165">
                  <c:v>2014 - Oct</c:v>
                </c:pt>
                <c:pt idx="166">
                  <c:v>2014 - Nov</c:v>
                </c:pt>
                <c:pt idx="167">
                  <c:v>2014 - Dec</c:v>
                </c:pt>
                <c:pt idx="168">
                  <c:v>2015 - Jan</c:v>
                </c:pt>
                <c:pt idx="169">
                  <c:v>2015 - Feb</c:v>
                </c:pt>
                <c:pt idx="170">
                  <c:v>2015 - Mar</c:v>
                </c:pt>
                <c:pt idx="171">
                  <c:v>2015 - Apr</c:v>
                </c:pt>
                <c:pt idx="172">
                  <c:v>2015 - May</c:v>
                </c:pt>
                <c:pt idx="173">
                  <c:v>2015 - Jun</c:v>
                </c:pt>
                <c:pt idx="174">
                  <c:v>2015 - Jul</c:v>
                </c:pt>
                <c:pt idx="175">
                  <c:v>2015 - Aug</c:v>
                </c:pt>
                <c:pt idx="176">
                  <c:v>2015 - Sep</c:v>
                </c:pt>
                <c:pt idx="177">
                  <c:v>2015 - Oct</c:v>
                </c:pt>
                <c:pt idx="178">
                  <c:v>2015 - Nov</c:v>
                </c:pt>
                <c:pt idx="179">
                  <c:v>2015 - Dec</c:v>
                </c:pt>
                <c:pt idx="180">
                  <c:v>2016 - Jan</c:v>
                </c:pt>
                <c:pt idx="181">
                  <c:v>2016 - Feb</c:v>
                </c:pt>
                <c:pt idx="182">
                  <c:v>2016 - Mar</c:v>
                </c:pt>
                <c:pt idx="183">
                  <c:v>2016 - Apr</c:v>
                </c:pt>
                <c:pt idx="184">
                  <c:v>2016 - May</c:v>
                </c:pt>
                <c:pt idx="185">
                  <c:v>2016 - Jun</c:v>
                </c:pt>
                <c:pt idx="186">
                  <c:v>2016 - Jul</c:v>
                </c:pt>
                <c:pt idx="187">
                  <c:v>2016 - Aug</c:v>
                </c:pt>
                <c:pt idx="188">
                  <c:v>2016 - Sep</c:v>
                </c:pt>
                <c:pt idx="189">
                  <c:v>2016 - Oct</c:v>
                </c:pt>
                <c:pt idx="190">
                  <c:v>2016 - Nov</c:v>
                </c:pt>
                <c:pt idx="191">
                  <c:v>2016 - Dec</c:v>
                </c:pt>
                <c:pt idx="192">
                  <c:v>2017 - Jan</c:v>
                </c:pt>
                <c:pt idx="193">
                  <c:v>2017 - Feb</c:v>
                </c:pt>
                <c:pt idx="194">
                  <c:v>2017 - Mar</c:v>
                </c:pt>
                <c:pt idx="195">
                  <c:v>2017 - Apr</c:v>
                </c:pt>
                <c:pt idx="196">
                  <c:v>2017 - May</c:v>
                </c:pt>
                <c:pt idx="197">
                  <c:v>2017 - Jun</c:v>
                </c:pt>
                <c:pt idx="198">
                  <c:v>2017 - Jul</c:v>
                </c:pt>
              </c:strCache>
            </c:strRef>
          </c:cat>
          <c:val>
            <c:numRef>
              <c:f>Sheet1!$B$2:$B$200</c:f>
              <c:numCache>
                <c:formatCode>General</c:formatCode>
                <c:ptCount val="199"/>
                <c:pt idx="0">
                  <c:v>5385</c:v>
                </c:pt>
                <c:pt idx="1">
                  <c:v>4658</c:v>
                </c:pt>
                <c:pt idx="2">
                  <c:v>4563</c:v>
                </c:pt>
                <c:pt idx="3">
                  <c:v>4901</c:v>
                </c:pt>
                <c:pt idx="4">
                  <c:v>4550</c:v>
                </c:pt>
                <c:pt idx="5">
                  <c:v>4280</c:v>
                </c:pt>
                <c:pt idx="6">
                  <c:v>4499</c:v>
                </c:pt>
                <c:pt idx="7">
                  <c:v>4134</c:v>
                </c:pt>
                <c:pt idx="8">
                  <c:v>3975</c:v>
                </c:pt>
                <c:pt idx="9">
                  <c:v>3605</c:v>
                </c:pt>
                <c:pt idx="10">
                  <c:v>3387</c:v>
                </c:pt>
                <c:pt idx="11">
                  <c:v>3385</c:v>
                </c:pt>
                <c:pt idx="12">
                  <c:v>3759</c:v>
                </c:pt>
                <c:pt idx="13">
                  <c:v>3372</c:v>
                </c:pt>
                <c:pt idx="14">
                  <c:v>3551</c:v>
                </c:pt>
                <c:pt idx="15">
                  <c:v>3472</c:v>
                </c:pt>
                <c:pt idx="16">
                  <c:v>3596</c:v>
                </c:pt>
                <c:pt idx="17">
                  <c:v>3365</c:v>
                </c:pt>
                <c:pt idx="18">
                  <c:v>3411</c:v>
                </c:pt>
                <c:pt idx="19">
                  <c:v>3490</c:v>
                </c:pt>
                <c:pt idx="20">
                  <c:v>3308</c:v>
                </c:pt>
                <c:pt idx="21">
                  <c:v>3535</c:v>
                </c:pt>
                <c:pt idx="22">
                  <c:v>3415</c:v>
                </c:pt>
                <c:pt idx="23">
                  <c:v>2943</c:v>
                </c:pt>
                <c:pt idx="24">
                  <c:v>3824</c:v>
                </c:pt>
                <c:pt idx="25">
                  <c:v>3381</c:v>
                </c:pt>
                <c:pt idx="26">
                  <c:v>3052</c:v>
                </c:pt>
                <c:pt idx="27">
                  <c:v>3340</c:v>
                </c:pt>
                <c:pt idx="28">
                  <c:v>3233</c:v>
                </c:pt>
                <c:pt idx="29">
                  <c:v>3334</c:v>
                </c:pt>
                <c:pt idx="30">
                  <c:v>3270</c:v>
                </c:pt>
                <c:pt idx="31">
                  <c:v>3283</c:v>
                </c:pt>
                <c:pt idx="32">
                  <c:v>3074</c:v>
                </c:pt>
                <c:pt idx="33">
                  <c:v>3205</c:v>
                </c:pt>
                <c:pt idx="34">
                  <c:v>3157</c:v>
                </c:pt>
                <c:pt idx="35">
                  <c:v>3214</c:v>
                </c:pt>
                <c:pt idx="36">
                  <c:v>3459</c:v>
                </c:pt>
                <c:pt idx="37">
                  <c:v>3402</c:v>
                </c:pt>
                <c:pt idx="38">
                  <c:v>3380</c:v>
                </c:pt>
                <c:pt idx="39">
                  <c:v>3629</c:v>
                </c:pt>
                <c:pt idx="40">
                  <c:v>3660</c:v>
                </c:pt>
                <c:pt idx="41">
                  <c:v>3424</c:v>
                </c:pt>
                <c:pt idx="42">
                  <c:v>3934</c:v>
                </c:pt>
                <c:pt idx="43">
                  <c:v>3619</c:v>
                </c:pt>
                <c:pt idx="44">
                  <c:v>3742</c:v>
                </c:pt>
                <c:pt idx="45">
                  <c:v>3792</c:v>
                </c:pt>
                <c:pt idx="46">
                  <c:v>3238</c:v>
                </c:pt>
                <c:pt idx="47">
                  <c:v>3650</c:v>
                </c:pt>
                <c:pt idx="48">
                  <c:v>3670</c:v>
                </c:pt>
                <c:pt idx="49">
                  <c:v>3845</c:v>
                </c:pt>
                <c:pt idx="50">
                  <c:v>3831</c:v>
                </c:pt>
                <c:pt idx="51">
                  <c:v>4243</c:v>
                </c:pt>
                <c:pt idx="52">
                  <c:v>3884</c:v>
                </c:pt>
                <c:pt idx="53">
                  <c:v>4022</c:v>
                </c:pt>
                <c:pt idx="54">
                  <c:v>4319</c:v>
                </c:pt>
                <c:pt idx="55">
                  <c:v>4073</c:v>
                </c:pt>
                <c:pt idx="56">
                  <c:v>4237</c:v>
                </c:pt>
                <c:pt idx="57">
                  <c:v>4277</c:v>
                </c:pt>
                <c:pt idx="58">
                  <c:v>4220</c:v>
                </c:pt>
                <c:pt idx="59">
                  <c:v>4064</c:v>
                </c:pt>
                <c:pt idx="60">
                  <c:v>4298</c:v>
                </c:pt>
                <c:pt idx="61">
                  <c:v>4229</c:v>
                </c:pt>
                <c:pt idx="62">
                  <c:v>4493</c:v>
                </c:pt>
                <c:pt idx="63">
                  <c:v>4680</c:v>
                </c:pt>
                <c:pt idx="64">
                  <c:v>4389</c:v>
                </c:pt>
                <c:pt idx="65">
                  <c:v>4349</c:v>
                </c:pt>
                <c:pt idx="66">
                  <c:v>4154</c:v>
                </c:pt>
                <c:pt idx="67">
                  <c:v>4560</c:v>
                </c:pt>
                <c:pt idx="68">
                  <c:v>4516</c:v>
                </c:pt>
                <c:pt idx="69">
                  <c:v>4472</c:v>
                </c:pt>
                <c:pt idx="70">
                  <c:v>4341</c:v>
                </c:pt>
                <c:pt idx="71">
                  <c:v>4278</c:v>
                </c:pt>
                <c:pt idx="72">
                  <c:v>4630</c:v>
                </c:pt>
                <c:pt idx="73">
                  <c:v>4465</c:v>
                </c:pt>
                <c:pt idx="74">
                  <c:v>4666</c:v>
                </c:pt>
                <c:pt idx="75">
                  <c:v>4824</c:v>
                </c:pt>
                <c:pt idx="76">
                  <c:v>4550</c:v>
                </c:pt>
                <c:pt idx="77">
                  <c:v>4608</c:v>
                </c:pt>
                <c:pt idx="78">
                  <c:v>4490</c:v>
                </c:pt>
                <c:pt idx="79">
                  <c:v>4555</c:v>
                </c:pt>
                <c:pt idx="80">
                  <c:v>4523</c:v>
                </c:pt>
                <c:pt idx="81">
                  <c:v>4300</c:v>
                </c:pt>
                <c:pt idx="82">
                  <c:v>4156</c:v>
                </c:pt>
                <c:pt idx="83">
                  <c:v>4123</c:v>
                </c:pt>
                <c:pt idx="84">
                  <c:v>4260</c:v>
                </c:pt>
                <c:pt idx="85">
                  <c:v>4042</c:v>
                </c:pt>
                <c:pt idx="86">
                  <c:v>4001</c:v>
                </c:pt>
                <c:pt idx="87">
                  <c:v>4098</c:v>
                </c:pt>
                <c:pt idx="88">
                  <c:v>3960</c:v>
                </c:pt>
                <c:pt idx="89">
                  <c:v>3767</c:v>
                </c:pt>
                <c:pt idx="90">
                  <c:v>3821</c:v>
                </c:pt>
                <c:pt idx="91">
                  <c:v>3665</c:v>
                </c:pt>
                <c:pt idx="92">
                  <c:v>3264</c:v>
                </c:pt>
                <c:pt idx="93">
                  <c:v>3292</c:v>
                </c:pt>
                <c:pt idx="94">
                  <c:v>2956</c:v>
                </c:pt>
                <c:pt idx="95">
                  <c:v>2830</c:v>
                </c:pt>
                <c:pt idx="96">
                  <c:v>2767</c:v>
                </c:pt>
                <c:pt idx="97">
                  <c:v>2791</c:v>
                </c:pt>
                <c:pt idx="98">
                  <c:v>2491</c:v>
                </c:pt>
                <c:pt idx="99">
                  <c:v>2357</c:v>
                </c:pt>
                <c:pt idx="100">
                  <c:v>2427</c:v>
                </c:pt>
                <c:pt idx="101">
                  <c:v>2428</c:v>
                </c:pt>
                <c:pt idx="102">
                  <c:v>2196</c:v>
                </c:pt>
                <c:pt idx="103">
                  <c:v>2306</c:v>
                </c:pt>
                <c:pt idx="104">
                  <c:v>2478</c:v>
                </c:pt>
                <c:pt idx="105">
                  <c:v>2400</c:v>
                </c:pt>
                <c:pt idx="106">
                  <c:v>2350</c:v>
                </c:pt>
                <c:pt idx="107">
                  <c:v>2407</c:v>
                </c:pt>
                <c:pt idx="108">
                  <c:v>2636</c:v>
                </c:pt>
                <c:pt idx="109">
                  <c:v>2578</c:v>
                </c:pt>
                <c:pt idx="110">
                  <c:v>2666</c:v>
                </c:pt>
                <c:pt idx="111">
                  <c:v>3220</c:v>
                </c:pt>
                <c:pt idx="112">
                  <c:v>2891</c:v>
                </c:pt>
                <c:pt idx="113">
                  <c:v>2664</c:v>
                </c:pt>
                <c:pt idx="114">
                  <c:v>2965</c:v>
                </c:pt>
                <c:pt idx="115">
                  <c:v>2920</c:v>
                </c:pt>
                <c:pt idx="116">
                  <c:v>2767</c:v>
                </c:pt>
                <c:pt idx="117">
                  <c:v>3033</c:v>
                </c:pt>
                <c:pt idx="118">
                  <c:v>2914</c:v>
                </c:pt>
                <c:pt idx="119">
                  <c:v>2857</c:v>
                </c:pt>
                <c:pt idx="120">
                  <c:v>2939</c:v>
                </c:pt>
                <c:pt idx="121">
                  <c:v>3056</c:v>
                </c:pt>
                <c:pt idx="122">
                  <c:v>3130</c:v>
                </c:pt>
                <c:pt idx="123">
                  <c:v>3287</c:v>
                </c:pt>
                <c:pt idx="124">
                  <c:v>3114</c:v>
                </c:pt>
                <c:pt idx="125">
                  <c:v>3224</c:v>
                </c:pt>
                <c:pt idx="126">
                  <c:v>3475</c:v>
                </c:pt>
                <c:pt idx="127">
                  <c:v>3168</c:v>
                </c:pt>
                <c:pt idx="128">
                  <c:v>3495</c:v>
                </c:pt>
                <c:pt idx="129">
                  <c:v>3421</c:v>
                </c:pt>
                <c:pt idx="130">
                  <c:v>3153</c:v>
                </c:pt>
                <c:pt idx="131">
                  <c:v>3369</c:v>
                </c:pt>
                <c:pt idx="132">
                  <c:v>3664</c:v>
                </c:pt>
                <c:pt idx="133">
                  <c:v>3501</c:v>
                </c:pt>
                <c:pt idx="134">
                  <c:v>3852</c:v>
                </c:pt>
                <c:pt idx="135">
                  <c:v>3663</c:v>
                </c:pt>
                <c:pt idx="136">
                  <c:v>3706</c:v>
                </c:pt>
                <c:pt idx="137">
                  <c:v>3792</c:v>
                </c:pt>
                <c:pt idx="138">
                  <c:v>3694</c:v>
                </c:pt>
                <c:pt idx="139">
                  <c:v>3655</c:v>
                </c:pt>
                <c:pt idx="140">
                  <c:v>3533</c:v>
                </c:pt>
                <c:pt idx="141">
                  <c:v>3713</c:v>
                </c:pt>
                <c:pt idx="142">
                  <c:v>3556</c:v>
                </c:pt>
                <c:pt idx="143">
                  <c:v>3576</c:v>
                </c:pt>
                <c:pt idx="144">
                  <c:v>3712</c:v>
                </c:pt>
                <c:pt idx="145">
                  <c:v>3972</c:v>
                </c:pt>
                <c:pt idx="146">
                  <c:v>3901</c:v>
                </c:pt>
                <c:pt idx="147">
                  <c:v>3962</c:v>
                </c:pt>
                <c:pt idx="148">
                  <c:v>3886</c:v>
                </c:pt>
                <c:pt idx="149">
                  <c:v>3913</c:v>
                </c:pt>
                <c:pt idx="150">
                  <c:v>3915</c:v>
                </c:pt>
                <c:pt idx="151">
                  <c:v>3921</c:v>
                </c:pt>
                <c:pt idx="152">
                  <c:v>3985</c:v>
                </c:pt>
                <c:pt idx="153">
                  <c:v>4104</c:v>
                </c:pt>
                <c:pt idx="154">
                  <c:v>3878</c:v>
                </c:pt>
                <c:pt idx="155">
                  <c:v>3742</c:v>
                </c:pt>
                <c:pt idx="156">
                  <c:v>3884</c:v>
                </c:pt>
                <c:pt idx="157">
                  <c:v>4098</c:v>
                </c:pt>
                <c:pt idx="158">
                  <c:v>4202</c:v>
                </c:pt>
                <c:pt idx="159">
                  <c:v>4575</c:v>
                </c:pt>
                <c:pt idx="160">
                  <c:v>4603</c:v>
                </c:pt>
                <c:pt idx="161">
                  <c:v>4690</c:v>
                </c:pt>
                <c:pt idx="162">
                  <c:v>4680</c:v>
                </c:pt>
                <c:pt idx="163">
                  <c:v>4952</c:v>
                </c:pt>
                <c:pt idx="164">
                  <c:v>4658</c:v>
                </c:pt>
                <c:pt idx="165">
                  <c:v>4896</c:v>
                </c:pt>
                <c:pt idx="166">
                  <c:v>4721</c:v>
                </c:pt>
                <c:pt idx="167">
                  <c:v>4815</c:v>
                </c:pt>
                <c:pt idx="168">
                  <c:v>4972</c:v>
                </c:pt>
                <c:pt idx="169">
                  <c:v>5131</c:v>
                </c:pt>
                <c:pt idx="170">
                  <c:v>5180</c:v>
                </c:pt>
                <c:pt idx="171">
                  <c:v>5580</c:v>
                </c:pt>
                <c:pt idx="172">
                  <c:v>5386</c:v>
                </c:pt>
                <c:pt idx="173">
                  <c:v>5168</c:v>
                </c:pt>
                <c:pt idx="174">
                  <c:v>5788</c:v>
                </c:pt>
                <c:pt idx="175">
                  <c:v>5308</c:v>
                </c:pt>
                <c:pt idx="176">
                  <c:v>5360</c:v>
                </c:pt>
                <c:pt idx="177">
                  <c:v>5422</c:v>
                </c:pt>
                <c:pt idx="178">
                  <c:v>5198</c:v>
                </c:pt>
                <c:pt idx="179">
                  <c:v>5281</c:v>
                </c:pt>
                <c:pt idx="180">
                  <c:v>5713</c:v>
                </c:pt>
                <c:pt idx="181">
                  <c:v>5566</c:v>
                </c:pt>
                <c:pt idx="182">
                  <c:v>5852</c:v>
                </c:pt>
                <c:pt idx="183">
                  <c:v>5643</c:v>
                </c:pt>
                <c:pt idx="184">
                  <c:v>5582</c:v>
                </c:pt>
                <c:pt idx="185">
                  <c:v>5535</c:v>
                </c:pt>
                <c:pt idx="186">
                  <c:v>5973</c:v>
                </c:pt>
                <c:pt idx="187">
                  <c:v>5491</c:v>
                </c:pt>
                <c:pt idx="188">
                  <c:v>5666</c:v>
                </c:pt>
                <c:pt idx="189">
                  <c:v>5587</c:v>
                </c:pt>
                <c:pt idx="190">
                  <c:v>5631</c:v>
                </c:pt>
                <c:pt idx="191">
                  <c:v>5539</c:v>
                </c:pt>
                <c:pt idx="192">
                  <c:v>5625</c:v>
                </c:pt>
                <c:pt idx="193">
                  <c:v>5682</c:v>
                </c:pt>
                <c:pt idx="194">
                  <c:v>5785</c:v>
                </c:pt>
                <c:pt idx="195">
                  <c:v>5967</c:v>
                </c:pt>
                <c:pt idx="196">
                  <c:v>5702</c:v>
                </c:pt>
                <c:pt idx="197">
                  <c:v>6116</c:v>
                </c:pt>
                <c:pt idx="198">
                  <c:v>6170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CE-4494-8033-27FB66028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75392"/>
        <c:axId val="165676928"/>
      </c:lineChart>
      <c:catAx>
        <c:axId val="165675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65676928"/>
        <c:crosses val="autoZero"/>
        <c:auto val="1"/>
        <c:lblAlgn val="ctr"/>
        <c:lblOffset val="100"/>
        <c:tickLblSkip val="6"/>
        <c:noMultiLvlLbl val="0"/>
      </c:catAx>
      <c:valAx>
        <c:axId val="165676928"/>
        <c:scaling>
          <c:orientation val="minMax"/>
          <c:min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675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Sheet1!$A$2:$A$110</c:f>
              <c:strCache>
                <c:ptCount val="109"/>
                <c:pt idx="0">
                  <c:v>1990 - Q1</c:v>
                </c:pt>
                <c:pt idx="1">
                  <c:v>1990 - Q2</c:v>
                </c:pt>
                <c:pt idx="2">
                  <c:v>1990 - Q3</c:v>
                </c:pt>
                <c:pt idx="3">
                  <c:v>1990 - Q4</c:v>
                </c:pt>
                <c:pt idx="4">
                  <c:v>1991 - Q1</c:v>
                </c:pt>
                <c:pt idx="5">
                  <c:v>1991 - Q2</c:v>
                </c:pt>
                <c:pt idx="6">
                  <c:v>1991 - Q3</c:v>
                </c:pt>
                <c:pt idx="7">
                  <c:v>1991 - Q4</c:v>
                </c:pt>
                <c:pt idx="8">
                  <c:v>1992 - Q1</c:v>
                </c:pt>
                <c:pt idx="9">
                  <c:v>1992 - Q2</c:v>
                </c:pt>
                <c:pt idx="10">
                  <c:v>1992 - Q3</c:v>
                </c:pt>
                <c:pt idx="11">
                  <c:v>1992 - Q4</c:v>
                </c:pt>
                <c:pt idx="12">
                  <c:v>1993 - Q1</c:v>
                </c:pt>
                <c:pt idx="13">
                  <c:v>1993 - Q2</c:v>
                </c:pt>
                <c:pt idx="14">
                  <c:v>1993 - Q3</c:v>
                </c:pt>
                <c:pt idx="15">
                  <c:v>1993 - Q4</c:v>
                </c:pt>
                <c:pt idx="16">
                  <c:v>1994 - Q1</c:v>
                </c:pt>
                <c:pt idx="17">
                  <c:v>1994 - Q2</c:v>
                </c:pt>
                <c:pt idx="18">
                  <c:v>1994 - Q3</c:v>
                </c:pt>
                <c:pt idx="19">
                  <c:v>1994 - Q4</c:v>
                </c:pt>
                <c:pt idx="20">
                  <c:v>1995 - Q1</c:v>
                </c:pt>
                <c:pt idx="21">
                  <c:v>1995 - Q2</c:v>
                </c:pt>
                <c:pt idx="22">
                  <c:v>1995 - Q3</c:v>
                </c:pt>
                <c:pt idx="23">
                  <c:v>1995 - Q4</c:v>
                </c:pt>
                <c:pt idx="24">
                  <c:v>1996 - Q1</c:v>
                </c:pt>
                <c:pt idx="25">
                  <c:v>1996 - Q2</c:v>
                </c:pt>
                <c:pt idx="26">
                  <c:v>1996 - Q3</c:v>
                </c:pt>
                <c:pt idx="27">
                  <c:v>1996 - Q4</c:v>
                </c:pt>
                <c:pt idx="28">
                  <c:v>1997 - Q1</c:v>
                </c:pt>
                <c:pt idx="29">
                  <c:v>1997 - Q2</c:v>
                </c:pt>
                <c:pt idx="30">
                  <c:v>1997 - Q3</c:v>
                </c:pt>
                <c:pt idx="31">
                  <c:v>1997 - Q4</c:v>
                </c:pt>
                <c:pt idx="32">
                  <c:v>1998 - Q1</c:v>
                </c:pt>
                <c:pt idx="33">
                  <c:v>1998 - Q2</c:v>
                </c:pt>
                <c:pt idx="34">
                  <c:v>1998 - Q3</c:v>
                </c:pt>
                <c:pt idx="35">
                  <c:v>1998 - Q4</c:v>
                </c:pt>
                <c:pt idx="36">
                  <c:v>1999 - Q1</c:v>
                </c:pt>
                <c:pt idx="37">
                  <c:v>1999 - Q2</c:v>
                </c:pt>
                <c:pt idx="38">
                  <c:v>1999 - Q3</c:v>
                </c:pt>
                <c:pt idx="39">
                  <c:v>1999 - Q4</c:v>
                </c:pt>
                <c:pt idx="40">
                  <c:v>2000 - Q1</c:v>
                </c:pt>
                <c:pt idx="41">
                  <c:v>2000 - Q2</c:v>
                </c:pt>
                <c:pt idx="42">
                  <c:v>2000 - Q3</c:v>
                </c:pt>
                <c:pt idx="43">
                  <c:v>2000 - Q4</c:v>
                </c:pt>
                <c:pt idx="44">
                  <c:v>2001 - Q1</c:v>
                </c:pt>
                <c:pt idx="45">
                  <c:v>2001 - Q2</c:v>
                </c:pt>
                <c:pt idx="46">
                  <c:v>2001 - Q3</c:v>
                </c:pt>
                <c:pt idx="47">
                  <c:v>2001 - Q4</c:v>
                </c:pt>
                <c:pt idx="48">
                  <c:v>2002 - Q1</c:v>
                </c:pt>
                <c:pt idx="49">
                  <c:v>2002 - Q2</c:v>
                </c:pt>
                <c:pt idx="50">
                  <c:v>2002 - Q3</c:v>
                </c:pt>
                <c:pt idx="51">
                  <c:v>2002 - Q4</c:v>
                </c:pt>
                <c:pt idx="52">
                  <c:v>2003 - Q1</c:v>
                </c:pt>
                <c:pt idx="53">
                  <c:v>2003 - Q2</c:v>
                </c:pt>
                <c:pt idx="54">
                  <c:v>2003 - Q3</c:v>
                </c:pt>
                <c:pt idx="55">
                  <c:v>2003 - Q4</c:v>
                </c:pt>
                <c:pt idx="56">
                  <c:v>2004 - Q1</c:v>
                </c:pt>
                <c:pt idx="57">
                  <c:v>2004 - Q2</c:v>
                </c:pt>
                <c:pt idx="58">
                  <c:v>2004 - Q3</c:v>
                </c:pt>
                <c:pt idx="59">
                  <c:v>2004 - Q4</c:v>
                </c:pt>
                <c:pt idx="60">
                  <c:v>2005 - Q1</c:v>
                </c:pt>
                <c:pt idx="61">
                  <c:v>2005 - Q2</c:v>
                </c:pt>
                <c:pt idx="62">
                  <c:v>2005 - Q3</c:v>
                </c:pt>
                <c:pt idx="63">
                  <c:v>2005 - Q4</c:v>
                </c:pt>
                <c:pt idx="64">
                  <c:v>2006 - Q1</c:v>
                </c:pt>
                <c:pt idx="65">
                  <c:v>2006 - Q2</c:v>
                </c:pt>
                <c:pt idx="66">
                  <c:v>2006 - Q3</c:v>
                </c:pt>
                <c:pt idx="67">
                  <c:v>2006 - Q4</c:v>
                </c:pt>
                <c:pt idx="68">
                  <c:v>2007 - Q1</c:v>
                </c:pt>
                <c:pt idx="69">
                  <c:v>2007 - Q2</c:v>
                </c:pt>
                <c:pt idx="70">
                  <c:v>2007 - Q3</c:v>
                </c:pt>
                <c:pt idx="71">
                  <c:v>2007 - Q4</c:v>
                </c:pt>
                <c:pt idx="72">
                  <c:v>2008 - Q1</c:v>
                </c:pt>
                <c:pt idx="73">
                  <c:v>2008 - Q2</c:v>
                </c:pt>
                <c:pt idx="74">
                  <c:v>2008 - Q3</c:v>
                </c:pt>
                <c:pt idx="75">
                  <c:v>2008 - Q4</c:v>
                </c:pt>
                <c:pt idx="76">
                  <c:v>2009 - Q1</c:v>
                </c:pt>
                <c:pt idx="77">
                  <c:v>2009 - Q2</c:v>
                </c:pt>
                <c:pt idx="78">
                  <c:v>2009 - Q3</c:v>
                </c:pt>
                <c:pt idx="79">
                  <c:v>2009 - Q4</c:v>
                </c:pt>
                <c:pt idx="80">
                  <c:v>2010 - Q1</c:v>
                </c:pt>
                <c:pt idx="81">
                  <c:v>2010 - Q2</c:v>
                </c:pt>
                <c:pt idx="82">
                  <c:v>2010 - Q3</c:v>
                </c:pt>
                <c:pt idx="83">
                  <c:v>2010 - Q4</c:v>
                </c:pt>
                <c:pt idx="84">
                  <c:v>2011 - Q1</c:v>
                </c:pt>
                <c:pt idx="85">
                  <c:v>2011 - Q2</c:v>
                </c:pt>
                <c:pt idx="86">
                  <c:v>2011 - Q3</c:v>
                </c:pt>
                <c:pt idx="87">
                  <c:v>2011 - Q4</c:v>
                </c:pt>
                <c:pt idx="88">
                  <c:v>2012 - Q1</c:v>
                </c:pt>
                <c:pt idx="89">
                  <c:v>2012 - Q2</c:v>
                </c:pt>
                <c:pt idx="90">
                  <c:v>2012 - Q3</c:v>
                </c:pt>
                <c:pt idx="91">
                  <c:v>2012 - Q4</c:v>
                </c:pt>
                <c:pt idx="92">
                  <c:v>2013 - Q1</c:v>
                </c:pt>
                <c:pt idx="93">
                  <c:v>2013 - Q2</c:v>
                </c:pt>
                <c:pt idx="94">
                  <c:v>2013 - Q3</c:v>
                </c:pt>
                <c:pt idx="95">
                  <c:v>2013 - Q4</c:v>
                </c:pt>
                <c:pt idx="96">
                  <c:v>2014 - Q1</c:v>
                </c:pt>
                <c:pt idx="97">
                  <c:v>2014 - Q2</c:v>
                </c:pt>
                <c:pt idx="98">
                  <c:v>2014 - Q3</c:v>
                </c:pt>
                <c:pt idx="99">
                  <c:v>2014 - Q4</c:v>
                </c:pt>
                <c:pt idx="100">
                  <c:v>2015 - Q1</c:v>
                </c:pt>
                <c:pt idx="101">
                  <c:v>2015 - Q2</c:v>
                </c:pt>
                <c:pt idx="102">
                  <c:v>2015 - Q3</c:v>
                </c:pt>
                <c:pt idx="103">
                  <c:v>2015 - Q4</c:v>
                </c:pt>
                <c:pt idx="104">
                  <c:v>2016 - Q1</c:v>
                </c:pt>
                <c:pt idx="105">
                  <c:v>2016 - Q2</c:v>
                </c:pt>
                <c:pt idx="106">
                  <c:v>2016 - Q3</c:v>
                </c:pt>
                <c:pt idx="107">
                  <c:v>2016 - Q4</c:v>
                </c:pt>
                <c:pt idx="108">
                  <c:v>2017 - Q1</c:v>
                </c:pt>
              </c:strCache>
            </c:strRef>
          </c:cat>
          <c:val>
            <c:numRef>
              <c:f>Sheet1!$B$2:$B$110</c:f>
              <c:numCache>
                <c:formatCode>General</c:formatCode>
                <c:ptCount val="109"/>
                <c:pt idx="0">
                  <c:v>4409.9009999999998</c:v>
                </c:pt>
                <c:pt idx="1">
                  <c:v>4385.6760000000004</c:v>
                </c:pt>
                <c:pt idx="2">
                  <c:v>4379.4120000000003</c:v>
                </c:pt>
                <c:pt idx="3">
                  <c:v>4321.5590000000002</c:v>
                </c:pt>
                <c:pt idx="4">
                  <c:v>4322.2610000000004</c:v>
                </c:pt>
                <c:pt idx="5">
                  <c:v>4298.241</c:v>
                </c:pt>
                <c:pt idx="6">
                  <c:v>4304.5469999999996</c:v>
                </c:pt>
                <c:pt idx="7">
                  <c:v>4312.7359999999999</c:v>
                </c:pt>
                <c:pt idx="8">
                  <c:v>4365.9409999999998</c:v>
                </c:pt>
                <c:pt idx="9">
                  <c:v>4365.1729999999998</c:v>
                </c:pt>
                <c:pt idx="10">
                  <c:v>4390.9880000000003</c:v>
                </c:pt>
                <c:pt idx="11">
                  <c:v>4420.2389999999996</c:v>
                </c:pt>
                <c:pt idx="12">
                  <c:v>4416.62</c:v>
                </c:pt>
                <c:pt idx="13">
                  <c:v>4447.0749999999998</c:v>
                </c:pt>
                <c:pt idx="14">
                  <c:v>4478.9579999999996</c:v>
                </c:pt>
                <c:pt idx="15">
                  <c:v>4521.9009999999998</c:v>
                </c:pt>
                <c:pt idx="16">
                  <c:v>4550.3270000000002</c:v>
                </c:pt>
                <c:pt idx="17">
                  <c:v>4586.0780000000004</c:v>
                </c:pt>
                <c:pt idx="18">
                  <c:v>4612.3050000000003</c:v>
                </c:pt>
                <c:pt idx="19">
                  <c:v>4622.3770000000004</c:v>
                </c:pt>
                <c:pt idx="20">
                  <c:v>4639.8100000000004</c:v>
                </c:pt>
                <c:pt idx="21">
                  <c:v>4662.47</c:v>
                </c:pt>
                <c:pt idx="22">
                  <c:v>4693.6009999999997</c:v>
                </c:pt>
                <c:pt idx="23">
                  <c:v>4735.9129999999996</c:v>
                </c:pt>
                <c:pt idx="24">
                  <c:v>4775.2309999999998</c:v>
                </c:pt>
                <c:pt idx="25">
                  <c:v>4816.8909999999996</c:v>
                </c:pt>
                <c:pt idx="26">
                  <c:v>4855.8810000000003</c:v>
                </c:pt>
                <c:pt idx="27">
                  <c:v>4891.7790000000005</c:v>
                </c:pt>
                <c:pt idx="28">
                  <c:v>4927.558</c:v>
                </c:pt>
                <c:pt idx="29">
                  <c:v>4990.4610000000002</c:v>
                </c:pt>
                <c:pt idx="30">
                  <c:v>5014.9049999999997</c:v>
                </c:pt>
                <c:pt idx="31">
                  <c:v>5101.6899999999996</c:v>
                </c:pt>
                <c:pt idx="32">
                  <c:v>5216.5309999999999</c:v>
                </c:pt>
                <c:pt idx="33">
                  <c:v>5356.1329999999998</c:v>
                </c:pt>
                <c:pt idx="34">
                  <c:v>5496.13</c:v>
                </c:pt>
                <c:pt idx="35">
                  <c:v>5638.0739999999996</c:v>
                </c:pt>
                <c:pt idx="36">
                  <c:v>5759.3789999999999</c:v>
                </c:pt>
                <c:pt idx="37">
                  <c:v>5900.7879999999996</c:v>
                </c:pt>
                <c:pt idx="38">
                  <c:v>6047.5479999999998</c:v>
                </c:pt>
                <c:pt idx="39">
                  <c:v>6213.43</c:v>
                </c:pt>
                <c:pt idx="40">
                  <c:v>6545.4589999999998</c:v>
                </c:pt>
                <c:pt idx="41">
                  <c:v>6840.3530000000001</c:v>
                </c:pt>
                <c:pt idx="42">
                  <c:v>7097.0069999999996</c:v>
                </c:pt>
                <c:pt idx="43">
                  <c:v>7391.0870000000004</c:v>
                </c:pt>
                <c:pt idx="44">
                  <c:v>7707.6689999999999</c:v>
                </c:pt>
                <c:pt idx="45">
                  <c:v>7890.692</c:v>
                </c:pt>
                <c:pt idx="46">
                  <c:v>8099.4380000000001</c:v>
                </c:pt>
                <c:pt idx="47">
                  <c:v>8222.7000000000007</c:v>
                </c:pt>
                <c:pt idx="48">
                  <c:v>8354.6679999999997</c:v>
                </c:pt>
                <c:pt idx="49">
                  <c:v>8536.61</c:v>
                </c:pt>
                <c:pt idx="50">
                  <c:v>8698.5720000000001</c:v>
                </c:pt>
                <c:pt idx="51">
                  <c:v>8828.6650000000009</c:v>
                </c:pt>
                <c:pt idx="52">
                  <c:v>8974.6479999999992</c:v>
                </c:pt>
                <c:pt idx="53">
                  <c:v>9062.1470000000008</c:v>
                </c:pt>
                <c:pt idx="54">
                  <c:v>9271.8850000000002</c:v>
                </c:pt>
                <c:pt idx="55">
                  <c:v>9589.1270000000004</c:v>
                </c:pt>
                <c:pt idx="56">
                  <c:v>9981.8019999999997</c:v>
                </c:pt>
                <c:pt idx="57">
                  <c:v>10370.398999999999</c:v>
                </c:pt>
                <c:pt idx="58">
                  <c:v>10758.781999999999</c:v>
                </c:pt>
                <c:pt idx="59">
                  <c:v>11197.623</c:v>
                </c:pt>
                <c:pt idx="60">
                  <c:v>11786.331</c:v>
                </c:pt>
                <c:pt idx="61">
                  <c:v>12310.214</c:v>
                </c:pt>
                <c:pt idx="62">
                  <c:v>12792.834999999999</c:v>
                </c:pt>
                <c:pt idx="63">
                  <c:v>13274.748</c:v>
                </c:pt>
                <c:pt idx="64">
                  <c:v>13448.929</c:v>
                </c:pt>
                <c:pt idx="65">
                  <c:v>13171.55</c:v>
                </c:pt>
                <c:pt idx="66">
                  <c:v>12856.284</c:v>
                </c:pt>
                <c:pt idx="67">
                  <c:v>12725.605</c:v>
                </c:pt>
                <c:pt idx="68">
                  <c:v>12341.598</c:v>
                </c:pt>
                <c:pt idx="69">
                  <c:v>11556.566999999999</c:v>
                </c:pt>
                <c:pt idx="70">
                  <c:v>10743.319</c:v>
                </c:pt>
                <c:pt idx="71">
                  <c:v>9987.56</c:v>
                </c:pt>
                <c:pt idx="72">
                  <c:v>9074.2800000000007</c:v>
                </c:pt>
                <c:pt idx="73">
                  <c:v>8156.3490000000002</c:v>
                </c:pt>
                <c:pt idx="74">
                  <c:v>7316.1369999999997</c:v>
                </c:pt>
                <c:pt idx="75">
                  <c:v>6480.9480000000003</c:v>
                </c:pt>
                <c:pt idx="76">
                  <c:v>5970.4129999999996</c:v>
                </c:pt>
                <c:pt idx="77">
                  <c:v>5993.07</c:v>
                </c:pt>
                <c:pt idx="78">
                  <c:v>6129.2020000000002</c:v>
                </c:pt>
                <c:pt idx="79">
                  <c:v>6241.61</c:v>
                </c:pt>
                <c:pt idx="80">
                  <c:v>6386.0159999999996</c:v>
                </c:pt>
                <c:pt idx="81">
                  <c:v>6344.1220000000003</c:v>
                </c:pt>
                <c:pt idx="82">
                  <c:v>6109.8270000000002</c:v>
                </c:pt>
                <c:pt idx="83">
                  <c:v>6164.433</c:v>
                </c:pt>
                <c:pt idx="84">
                  <c:v>6075.098</c:v>
                </c:pt>
                <c:pt idx="85">
                  <c:v>6075.6629999999996</c:v>
                </c:pt>
                <c:pt idx="86">
                  <c:v>6207.1779999999999</c:v>
                </c:pt>
                <c:pt idx="87">
                  <c:v>6270.0050000000001</c:v>
                </c:pt>
                <c:pt idx="88">
                  <c:v>6513.2839999999997</c:v>
                </c:pt>
                <c:pt idx="89">
                  <c:v>6986.4179999999997</c:v>
                </c:pt>
                <c:pt idx="90">
                  <c:v>7381.1689999999999</c:v>
                </c:pt>
                <c:pt idx="91">
                  <c:v>7783.6610000000001</c:v>
                </c:pt>
                <c:pt idx="92">
                  <c:v>8298.4120000000003</c:v>
                </c:pt>
                <c:pt idx="93">
                  <c:v>8847.2420000000002</c:v>
                </c:pt>
                <c:pt idx="94">
                  <c:v>9317.8289999999997</c:v>
                </c:pt>
                <c:pt idx="95">
                  <c:v>9743.4570000000003</c:v>
                </c:pt>
                <c:pt idx="96">
                  <c:v>10055.066000000001</c:v>
                </c:pt>
                <c:pt idx="97">
                  <c:v>10226.382</c:v>
                </c:pt>
                <c:pt idx="98">
                  <c:v>10508.409</c:v>
                </c:pt>
                <c:pt idx="99">
                  <c:v>10834.317999999999</c:v>
                </c:pt>
                <c:pt idx="100">
                  <c:v>11192.376</c:v>
                </c:pt>
                <c:pt idx="101">
                  <c:v>11461.088</c:v>
                </c:pt>
                <c:pt idx="102">
                  <c:v>11737.885</c:v>
                </c:pt>
                <c:pt idx="103">
                  <c:v>12031.384</c:v>
                </c:pt>
                <c:pt idx="104">
                  <c:v>12360.652</c:v>
                </c:pt>
                <c:pt idx="105">
                  <c:v>12611.614</c:v>
                </c:pt>
                <c:pt idx="106">
                  <c:v>12898.475</c:v>
                </c:pt>
                <c:pt idx="107">
                  <c:v>13348.725</c:v>
                </c:pt>
                <c:pt idx="108">
                  <c:v>13400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11-40DB-B5B3-4A5AF4FDD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172608"/>
        <c:axId val="113169920"/>
      </c:barChart>
      <c:catAx>
        <c:axId val="111172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169920"/>
        <c:crosses val="autoZero"/>
        <c:auto val="1"/>
        <c:lblAlgn val="ctr"/>
        <c:lblOffset val="100"/>
        <c:tickLblSkip val="4"/>
        <c:noMultiLvlLbl val="0"/>
      </c:catAx>
      <c:valAx>
        <c:axId val="11316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172608"/>
        <c:crossesAt val="3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CPI</c:v>
                </c:pt>
              </c:strCache>
            </c:strRef>
          </c:tx>
          <c:marker>
            <c:symbol val="none"/>
          </c:marker>
          <c:cat>
            <c:strRef>
              <c:f>Sheet1!$A$2:$A$201</c:f>
              <c:strCache>
                <c:ptCount val="200"/>
                <c:pt idx="0">
                  <c:v>2001 - Jan</c:v>
                </c:pt>
                <c:pt idx="1">
                  <c:v>2001 - Feb</c:v>
                </c:pt>
                <c:pt idx="2">
                  <c:v>2001 - Mar</c:v>
                </c:pt>
                <c:pt idx="3">
                  <c:v>2001 - Apr</c:v>
                </c:pt>
                <c:pt idx="4">
                  <c:v>2001 - May</c:v>
                </c:pt>
                <c:pt idx="5">
                  <c:v>2001 - Jun</c:v>
                </c:pt>
                <c:pt idx="6">
                  <c:v>2001 - Jul</c:v>
                </c:pt>
                <c:pt idx="7">
                  <c:v>2001 - Aug</c:v>
                </c:pt>
                <c:pt idx="8">
                  <c:v>2001 - Sep</c:v>
                </c:pt>
                <c:pt idx="9">
                  <c:v>2001 - Oct</c:v>
                </c:pt>
                <c:pt idx="10">
                  <c:v>2001 - Nov</c:v>
                </c:pt>
                <c:pt idx="11">
                  <c:v>2001 - Dec</c:v>
                </c:pt>
                <c:pt idx="12">
                  <c:v>2002 - Jan</c:v>
                </c:pt>
                <c:pt idx="13">
                  <c:v>2002 - Feb</c:v>
                </c:pt>
                <c:pt idx="14">
                  <c:v>2002 - Mar</c:v>
                </c:pt>
                <c:pt idx="15">
                  <c:v>2002 - Apr</c:v>
                </c:pt>
                <c:pt idx="16">
                  <c:v>2002 - May</c:v>
                </c:pt>
                <c:pt idx="17">
                  <c:v>2002 - Jun</c:v>
                </c:pt>
                <c:pt idx="18">
                  <c:v>2002 - Jul</c:v>
                </c:pt>
                <c:pt idx="19">
                  <c:v>2002 - Aug</c:v>
                </c:pt>
                <c:pt idx="20">
                  <c:v>2002 - Sep</c:v>
                </c:pt>
                <c:pt idx="21">
                  <c:v>2002 - Oct</c:v>
                </c:pt>
                <c:pt idx="22">
                  <c:v>2002 - Nov</c:v>
                </c:pt>
                <c:pt idx="23">
                  <c:v>2002 - Dec</c:v>
                </c:pt>
                <c:pt idx="24">
                  <c:v>2003 - Jan</c:v>
                </c:pt>
                <c:pt idx="25">
                  <c:v>2003 - Feb</c:v>
                </c:pt>
                <c:pt idx="26">
                  <c:v>2003 - Mar</c:v>
                </c:pt>
                <c:pt idx="27">
                  <c:v>2003 - Apr</c:v>
                </c:pt>
                <c:pt idx="28">
                  <c:v>2003 - May</c:v>
                </c:pt>
                <c:pt idx="29">
                  <c:v>2003 - Jun</c:v>
                </c:pt>
                <c:pt idx="30">
                  <c:v>2003 - Jul</c:v>
                </c:pt>
                <c:pt idx="31">
                  <c:v>2003 - Aug</c:v>
                </c:pt>
                <c:pt idx="32">
                  <c:v>2003 - Sep</c:v>
                </c:pt>
                <c:pt idx="33">
                  <c:v>2003 - Oct</c:v>
                </c:pt>
                <c:pt idx="34">
                  <c:v>2003 - Nov</c:v>
                </c:pt>
                <c:pt idx="35">
                  <c:v>2003 - Dec</c:v>
                </c:pt>
                <c:pt idx="36">
                  <c:v>2004 - Jan</c:v>
                </c:pt>
                <c:pt idx="37">
                  <c:v>2004 - Feb</c:v>
                </c:pt>
                <c:pt idx="38">
                  <c:v>2004 - Mar</c:v>
                </c:pt>
                <c:pt idx="39">
                  <c:v>2004 - Apr</c:v>
                </c:pt>
                <c:pt idx="40">
                  <c:v>2004 - May</c:v>
                </c:pt>
                <c:pt idx="41">
                  <c:v>2004 - Jun</c:v>
                </c:pt>
                <c:pt idx="42">
                  <c:v>2004 - Jul</c:v>
                </c:pt>
                <c:pt idx="43">
                  <c:v>2004 - Aug</c:v>
                </c:pt>
                <c:pt idx="44">
                  <c:v>2004 - Sep</c:v>
                </c:pt>
                <c:pt idx="45">
                  <c:v>2004 - Oct</c:v>
                </c:pt>
                <c:pt idx="46">
                  <c:v>2004 - Nov</c:v>
                </c:pt>
                <c:pt idx="47">
                  <c:v>2004 - Dec</c:v>
                </c:pt>
                <c:pt idx="48">
                  <c:v>2005 - Jan</c:v>
                </c:pt>
                <c:pt idx="49">
                  <c:v>2005 - Feb</c:v>
                </c:pt>
                <c:pt idx="50">
                  <c:v>2005 - Mar</c:v>
                </c:pt>
                <c:pt idx="51">
                  <c:v>2005 - Apr</c:v>
                </c:pt>
                <c:pt idx="52">
                  <c:v>2005 - May</c:v>
                </c:pt>
                <c:pt idx="53">
                  <c:v>2005 - Jun</c:v>
                </c:pt>
                <c:pt idx="54">
                  <c:v>2005 - Jul</c:v>
                </c:pt>
                <c:pt idx="55">
                  <c:v>2005 - Aug</c:v>
                </c:pt>
                <c:pt idx="56">
                  <c:v>2005 - Sep</c:v>
                </c:pt>
                <c:pt idx="57">
                  <c:v>2005 - Oct</c:v>
                </c:pt>
                <c:pt idx="58">
                  <c:v>2005 - Nov</c:v>
                </c:pt>
                <c:pt idx="59">
                  <c:v>2005 - Dec</c:v>
                </c:pt>
                <c:pt idx="60">
                  <c:v>2006 - Jan</c:v>
                </c:pt>
                <c:pt idx="61">
                  <c:v>2006 - Feb</c:v>
                </c:pt>
                <c:pt idx="62">
                  <c:v>2006 - Mar</c:v>
                </c:pt>
                <c:pt idx="63">
                  <c:v>2006 - Apr</c:v>
                </c:pt>
                <c:pt idx="64">
                  <c:v>2006 - May</c:v>
                </c:pt>
                <c:pt idx="65">
                  <c:v>2006 - Jun</c:v>
                </c:pt>
                <c:pt idx="66">
                  <c:v>2006 - Jul</c:v>
                </c:pt>
                <c:pt idx="67">
                  <c:v>2006 - Aug</c:v>
                </c:pt>
                <c:pt idx="68">
                  <c:v>2006 - Sep</c:v>
                </c:pt>
                <c:pt idx="69">
                  <c:v>2006 - Oct</c:v>
                </c:pt>
                <c:pt idx="70">
                  <c:v>2006 - Nov</c:v>
                </c:pt>
                <c:pt idx="71">
                  <c:v>2006 - Dec</c:v>
                </c:pt>
                <c:pt idx="72">
                  <c:v>2007 - Jan</c:v>
                </c:pt>
                <c:pt idx="73">
                  <c:v>2007 - Feb</c:v>
                </c:pt>
                <c:pt idx="74">
                  <c:v>2007 - Mar</c:v>
                </c:pt>
                <c:pt idx="75">
                  <c:v>2007 - Apr</c:v>
                </c:pt>
                <c:pt idx="76">
                  <c:v>2007 - May</c:v>
                </c:pt>
                <c:pt idx="77">
                  <c:v>2007 - Jun</c:v>
                </c:pt>
                <c:pt idx="78">
                  <c:v>2007 - Jul</c:v>
                </c:pt>
                <c:pt idx="79">
                  <c:v>2007 - Aug</c:v>
                </c:pt>
                <c:pt idx="80">
                  <c:v>2007 - Sep</c:v>
                </c:pt>
                <c:pt idx="81">
                  <c:v>2007 - Oct</c:v>
                </c:pt>
                <c:pt idx="82">
                  <c:v>2007 - Nov</c:v>
                </c:pt>
                <c:pt idx="83">
                  <c:v>2007 - Dec</c:v>
                </c:pt>
                <c:pt idx="84">
                  <c:v>2008 - Jan</c:v>
                </c:pt>
                <c:pt idx="85">
                  <c:v>2008 - Feb</c:v>
                </c:pt>
                <c:pt idx="86">
                  <c:v>2008 - Mar</c:v>
                </c:pt>
                <c:pt idx="87">
                  <c:v>2008 - Apr</c:v>
                </c:pt>
                <c:pt idx="88">
                  <c:v>2008 - May</c:v>
                </c:pt>
                <c:pt idx="89">
                  <c:v>2008 - Jun</c:v>
                </c:pt>
                <c:pt idx="90">
                  <c:v>2008 - Jul</c:v>
                </c:pt>
                <c:pt idx="91">
                  <c:v>2008 - Aug</c:v>
                </c:pt>
                <c:pt idx="92">
                  <c:v>2008 - Sep</c:v>
                </c:pt>
                <c:pt idx="93">
                  <c:v>2008 - Oct</c:v>
                </c:pt>
                <c:pt idx="94">
                  <c:v>2008 - Nov</c:v>
                </c:pt>
                <c:pt idx="95">
                  <c:v>2008 - Dec</c:v>
                </c:pt>
                <c:pt idx="96">
                  <c:v>2009 - Jan</c:v>
                </c:pt>
                <c:pt idx="97">
                  <c:v>2009 - Feb</c:v>
                </c:pt>
                <c:pt idx="98">
                  <c:v>2009 - Mar</c:v>
                </c:pt>
                <c:pt idx="99">
                  <c:v>2009 - Apr</c:v>
                </c:pt>
                <c:pt idx="100">
                  <c:v>2009 - May</c:v>
                </c:pt>
                <c:pt idx="101">
                  <c:v>2009 - Jun</c:v>
                </c:pt>
                <c:pt idx="102">
                  <c:v>2009 - Jul</c:v>
                </c:pt>
                <c:pt idx="103">
                  <c:v>2009 - Aug</c:v>
                </c:pt>
                <c:pt idx="104">
                  <c:v>2009 - Sep</c:v>
                </c:pt>
                <c:pt idx="105">
                  <c:v>2009 - Oct</c:v>
                </c:pt>
                <c:pt idx="106">
                  <c:v>2009 - Nov</c:v>
                </c:pt>
                <c:pt idx="107">
                  <c:v>2009 - Dec</c:v>
                </c:pt>
                <c:pt idx="108">
                  <c:v>2010 - Jan</c:v>
                </c:pt>
                <c:pt idx="109">
                  <c:v>2010 - Feb</c:v>
                </c:pt>
                <c:pt idx="110">
                  <c:v>2010 - Mar</c:v>
                </c:pt>
                <c:pt idx="111">
                  <c:v>2010 - Apr</c:v>
                </c:pt>
                <c:pt idx="112">
                  <c:v>2010 - May</c:v>
                </c:pt>
                <c:pt idx="113">
                  <c:v>2010 - Jun</c:v>
                </c:pt>
                <c:pt idx="114">
                  <c:v>2010 - Jul</c:v>
                </c:pt>
                <c:pt idx="115">
                  <c:v>2010 - Aug</c:v>
                </c:pt>
                <c:pt idx="116">
                  <c:v>2010 - Sep</c:v>
                </c:pt>
                <c:pt idx="117">
                  <c:v>2010 - Oct</c:v>
                </c:pt>
                <c:pt idx="118">
                  <c:v>2010 - Nov</c:v>
                </c:pt>
                <c:pt idx="119">
                  <c:v>2010 - Dec</c:v>
                </c:pt>
                <c:pt idx="120">
                  <c:v>2011 - Jan</c:v>
                </c:pt>
                <c:pt idx="121">
                  <c:v>2011 - Feb</c:v>
                </c:pt>
                <c:pt idx="122">
                  <c:v>2011 - Mar</c:v>
                </c:pt>
                <c:pt idx="123">
                  <c:v>2011 - Apr</c:v>
                </c:pt>
                <c:pt idx="124">
                  <c:v>2011 - May</c:v>
                </c:pt>
                <c:pt idx="125">
                  <c:v>2011 - Jun</c:v>
                </c:pt>
                <c:pt idx="126">
                  <c:v>2011 - Jul</c:v>
                </c:pt>
                <c:pt idx="127">
                  <c:v>2011 - Aug</c:v>
                </c:pt>
                <c:pt idx="128">
                  <c:v>2011 - Sep</c:v>
                </c:pt>
                <c:pt idx="129">
                  <c:v>2011 - Oct</c:v>
                </c:pt>
                <c:pt idx="130">
                  <c:v>2011 - Nov</c:v>
                </c:pt>
                <c:pt idx="131">
                  <c:v>2011 - Dec</c:v>
                </c:pt>
                <c:pt idx="132">
                  <c:v>2012 - Jan</c:v>
                </c:pt>
                <c:pt idx="133">
                  <c:v>2012 - Feb</c:v>
                </c:pt>
                <c:pt idx="134">
                  <c:v>2012 - Mar</c:v>
                </c:pt>
                <c:pt idx="135">
                  <c:v>2012 - Apr</c:v>
                </c:pt>
                <c:pt idx="136">
                  <c:v>2012 - May</c:v>
                </c:pt>
                <c:pt idx="137">
                  <c:v>2012 - Jun</c:v>
                </c:pt>
                <c:pt idx="138">
                  <c:v>2012 - Jul</c:v>
                </c:pt>
                <c:pt idx="139">
                  <c:v>2012 - Aug</c:v>
                </c:pt>
                <c:pt idx="140">
                  <c:v>2012 - Sep</c:v>
                </c:pt>
                <c:pt idx="141">
                  <c:v>2012 - Oct</c:v>
                </c:pt>
                <c:pt idx="142">
                  <c:v>2012 - Nov</c:v>
                </c:pt>
                <c:pt idx="143">
                  <c:v>2012 - Dec</c:v>
                </c:pt>
                <c:pt idx="144">
                  <c:v>2013 - Jan</c:v>
                </c:pt>
                <c:pt idx="145">
                  <c:v>2013 - Feb</c:v>
                </c:pt>
                <c:pt idx="146">
                  <c:v>2013 - Mar</c:v>
                </c:pt>
                <c:pt idx="147">
                  <c:v>2013 - Apr</c:v>
                </c:pt>
                <c:pt idx="148">
                  <c:v>2013 - May</c:v>
                </c:pt>
                <c:pt idx="149">
                  <c:v>2013 - Jun</c:v>
                </c:pt>
                <c:pt idx="150">
                  <c:v>2013 - Jul</c:v>
                </c:pt>
                <c:pt idx="151">
                  <c:v>2013 - Aug</c:v>
                </c:pt>
                <c:pt idx="152">
                  <c:v>2013 - Sep</c:v>
                </c:pt>
                <c:pt idx="153">
                  <c:v>2013 - Oct</c:v>
                </c:pt>
                <c:pt idx="154">
                  <c:v>2013 - Nov</c:v>
                </c:pt>
                <c:pt idx="155">
                  <c:v>2013 - Dec</c:v>
                </c:pt>
                <c:pt idx="156">
                  <c:v>2014 - Jan</c:v>
                </c:pt>
                <c:pt idx="157">
                  <c:v>2014 - Feb</c:v>
                </c:pt>
                <c:pt idx="158">
                  <c:v>2014 - Mar</c:v>
                </c:pt>
                <c:pt idx="159">
                  <c:v>2014 - Apr</c:v>
                </c:pt>
                <c:pt idx="160">
                  <c:v>2014 - May</c:v>
                </c:pt>
                <c:pt idx="161">
                  <c:v>2014 - Jun</c:v>
                </c:pt>
                <c:pt idx="162">
                  <c:v>2014 - Jul</c:v>
                </c:pt>
                <c:pt idx="163">
                  <c:v>2014 - Aug</c:v>
                </c:pt>
                <c:pt idx="164">
                  <c:v>2014 - Sep</c:v>
                </c:pt>
                <c:pt idx="165">
                  <c:v>2014 - Oct</c:v>
                </c:pt>
                <c:pt idx="166">
                  <c:v>2014 - Nov</c:v>
                </c:pt>
                <c:pt idx="167">
                  <c:v>2014 - Dec</c:v>
                </c:pt>
                <c:pt idx="168">
                  <c:v>2015 - Jan</c:v>
                </c:pt>
                <c:pt idx="169">
                  <c:v>2015 - Feb</c:v>
                </c:pt>
                <c:pt idx="170">
                  <c:v>2015 - Mar</c:v>
                </c:pt>
                <c:pt idx="171">
                  <c:v>2015 - Apr</c:v>
                </c:pt>
                <c:pt idx="172">
                  <c:v>2015 - May</c:v>
                </c:pt>
                <c:pt idx="173">
                  <c:v>2015 - Jun</c:v>
                </c:pt>
                <c:pt idx="174">
                  <c:v>2015 - Jul</c:v>
                </c:pt>
                <c:pt idx="175">
                  <c:v>2015 - Aug</c:v>
                </c:pt>
                <c:pt idx="176">
                  <c:v>2015 - Sep</c:v>
                </c:pt>
                <c:pt idx="177">
                  <c:v>2015 - Oct</c:v>
                </c:pt>
                <c:pt idx="178">
                  <c:v>2015 - Nov</c:v>
                </c:pt>
                <c:pt idx="179">
                  <c:v>2015 - Dec</c:v>
                </c:pt>
                <c:pt idx="180">
                  <c:v>2016 - Jan</c:v>
                </c:pt>
                <c:pt idx="181">
                  <c:v>2016 - Feb</c:v>
                </c:pt>
                <c:pt idx="182">
                  <c:v>2016 - Mar</c:v>
                </c:pt>
                <c:pt idx="183">
                  <c:v>2016 - Apr</c:v>
                </c:pt>
                <c:pt idx="184">
                  <c:v>2016 - May</c:v>
                </c:pt>
                <c:pt idx="185">
                  <c:v>2016 - Jun</c:v>
                </c:pt>
                <c:pt idx="186">
                  <c:v>2016 - Jul</c:v>
                </c:pt>
                <c:pt idx="187">
                  <c:v>2016 - Aug</c:v>
                </c:pt>
                <c:pt idx="188">
                  <c:v>2016 - Sep</c:v>
                </c:pt>
                <c:pt idx="189">
                  <c:v>2016 - Oct</c:v>
                </c:pt>
                <c:pt idx="190">
                  <c:v>2016 - Nov</c:v>
                </c:pt>
                <c:pt idx="191">
                  <c:v>2016 - Dec</c:v>
                </c:pt>
                <c:pt idx="192">
                  <c:v>2017 - Jan</c:v>
                </c:pt>
                <c:pt idx="193">
                  <c:v>2017 - Feb</c:v>
                </c:pt>
                <c:pt idx="194">
                  <c:v>2017 - Mar</c:v>
                </c:pt>
                <c:pt idx="195">
                  <c:v>2017 - Apr</c:v>
                </c:pt>
                <c:pt idx="196">
                  <c:v>2017 - May</c:v>
                </c:pt>
                <c:pt idx="197">
                  <c:v>2017 - Jun</c:v>
                </c:pt>
                <c:pt idx="198">
                  <c:v>2017 - Jul</c:v>
                </c:pt>
                <c:pt idx="199">
                  <c:v>2017 - Aug</c:v>
                </c:pt>
              </c:strCache>
            </c:strRef>
          </c:cat>
          <c:val>
            <c:numRef>
              <c:f>Sheet1!$B$2:$B$201</c:f>
              <c:numCache>
                <c:formatCode>General</c:formatCode>
                <c:ptCount val="200"/>
                <c:pt idx="0">
                  <c:v>3.72</c:v>
                </c:pt>
                <c:pt idx="1">
                  <c:v>3.53</c:v>
                </c:pt>
                <c:pt idx="2">
                  <c:v>2.98</c:v>
                </c:pt>
                <c:pt idx="3">
                  <c:v>3.22</c:v>
                </c:pt>
                <c:pt idx="4">
                  <c:v>3.56</c:v>
                </c:pt>
                <c:pt idx="5">
                  <c:v>3.19</c:v>
                </c:pt>
                <c:pt idx="6">
                  <c:v>2.72</c:v>
                </c:pt>
                <c:pt idx="7">
                  <c:v>2.72</c:v>
                </c:pt>
                <c:pt idx="8">
                  <c:v>2.59</c:v>
                </c:pt>
                <c:pt idx="9">
                  <c:v>2.13</c:v>
                </c:pt>
                <c:pt idx="10">
                  <c:v>1.89</c:v>
                </c:pt>
                <c:pt idx="11">
                  <c:v>1.6</c:v>
                </c:pt>
                <c:pt idx="12">
                  <c:v>1.2</c:v>
                </c:pt>
                <c:pt idx="13">
                  <c:v>1.1399999999999999</c:v>
                </c:pt>
                <c:pt idx="14">
                  <c:v>1.36</c:v>
                </c:pt>
                <c:pt idx="15">
                  <c:v>1.64</c:v>
                </c:pt>
                <c:pt idx="16">
                  <c:v>1.24</c:v>
                </c:pt>
                <c:pt idx="17">
                  <c:v>1.07</c:v>
                </c:pt>
                <c:pt idx="18">
                  <c:v>1.47</c:v>
                </c:pt>
                <c:pt idx="19">
                  <c:v>1.75</c:v>
                </c:pt>
                <c:pt idx="20">
                  <c:v>1.52</c:v>
                </c:pt>
                <c:pt idx="21">
                  <c:v>2.0299999999999998</c:v>
                </c:pt>
                <c:pt idx="22">
                  <c:v>2.25</c:v>
                </c:pt>
                <c:pt idx="23">
                  <c:v>2.48</c:v>
                </c:pt>
                <c:pt idx="24">
                  <c:v>2.76</c:v>
                </c:pt>
                <c:pt idx="25">
                  <c:v>3.15</c:v>
                </c:pt>
                <c:pt idx="26">
                  <c:v>3.03</c:v>
                </c:pt>
                <c:pt idx="27">
                  <c:v>2.1800000000000002</c:v>
                </c:pt>
                <c:pt idx="28">
                  <c:v>1.89</c:v>
                </c:pt>
                <c:pt idx="29">
                  <c:v>1.95</c:v>
                </c:pt>
                <c:pt idx="30">
                  <c:v>2.06</c:v>
                </c:pt>
                <c:pt idx="31">
                  <c:v>2.2200000000000002</c:v>
                </c:pt>
                <c:pt idx="32">
                  <c:v>2.38</c:v>
                </c:pt>
                <c:pt idx="33">
                  <c:v>2.04</c:v>
                </c:pt>
                <c:pt idx="34">
                  <c:v>1.93</c:v>
                </c:pt>
                <c:pt idx="35">
                  <c:v>2.04</c:v>
                </c:pt>
                <c:pt idx="36">
                  <c:v>2.0299999999999998</c:v>
                </c:pt>
                <c:pt idx="37">
                  <c:v>1.69</c:v>
                </c:pt>
                <c:pt idx="38">
                  <c:v>1.74</c:v>
                </c:pt>
                <c:pt idx="39">
                  <c:v>2.29</c:v>
                </c:pt>
                <c:pt idx="40">
                  <c:v>2.9</c:v>
                </c:pt>
                <c:pt idx="41">
                  <c:v>3.17</c:v>
                </c:pt>
                <c:pt idx="42">
                  <c:v>2.94</c:v>
                </c:pt>
                <c:pt idx="43">
                  <c:v>2.5499999999999998</c:v>
                </c:pt>
                <c:pt idx="44">
                  <c:v>2.54</c:v>
                </c:pt>
                <c:pt idx="45">
                  <c:v>3.19</c:v>
                </c:pt>
                <c:pt idx="46">
                  <c:v>3.62</c:v>
                </c:pt>
                <c:pt idx="47">
                  <c:v>3.34</c:v>
                </c:pt>
                <c:pt idx="48">
                  <c:v>2.84</c:v>
                </c:pt>
                <c:pt idx="49">
                  <c:v>3.05</c:v>
                </c:pt>
                <c:pt idx="50">
                  <c:v>3.21</c:v>
                </c:pt>
                <c:pt idx="51">
                  <c:v>3.36</c:v>
                </c:pt>
                <c:pt idx="52">
                  <c:v>2.87</c:v>
                </c:pt>
                <c:pt idx="53">
                  <c:v>2.54</c:v>
                </c:pt>
                <c:pt idx="54">
                  <c:v>3.07</c:v>
                </c:pt>
                <c:pt idx="55">
                  <c:v>3.65</c:v>
                </c:pt>
                <c:pt idx="56">
                  <c:v>4.74</c:v>
                </c:pt>
                <c:pt idx="57">
                  <c:v>4.3499999999999996</c:v>
                </c:pt>
                <c:pt idx="58">
                  <c:v>3.34</c:v>
                </c:pt>
                <c:pt idx="59">
                  <c:v>3.34</c:v>
                </c:pt>
                <c:pt idx="60">
                  <c:v>4.0199999999999996</c:v>
                </c:pt>
                <c:pt idx="61">
                  <c:v>3.64</c:v>
                </c:pt>
                <c:pt idx="62">
                  <c:v>3.42</c:v>
                </c:pt>
                <c:pt idx="63">
                  <c:v>3.61</c:v>
                </c:pt>
                <c:pt idx="64">
                  <c:v>3.98</c:v>
                </c:pt>
                <c:pt idx="65">
                  <c:v>4.18</c:v>
                </c:pt>
                <c:pt idx="66">
                  <c:v>4.0999999999999996</c:v>
                </c:pt>
                <c:pt idx="67">
                  <c:v>3.93</c:v>
                </c:pt>
                <c:pt idx="68">
                  <c:v>2.0099999999999998</c:v>
                </c:pt>
                <c:pt idx="69">
                  <c:v>1.41</c:v>
                </c:pt>
                <c:pt idx="70">
                  <c:v>1.97</c:v>
                </c:pt>
                <c:pt idx="71">
                  <c:v>2.52</c:v>
                </c:pt>
                <c:pt idx="72">
                  <c:v>2.08</c:v>
                </c:pt>
                <c:pt idx="73">
                  <c:v>2.42</c:v>
                </c:pt>
                <c:pt idx="74">
                  <c:v>2.8</c:v>
                </c:pt>
                <c:pt idx="75">
                  <c:v>2.59</c:v>
                </c:pt>
                <c:pt idx="76">
                  <c:v>2.71</c:v>
                </c:pt>
                <c:pt idx="77">
                  <c:v>2.69</c:v>
                </c:pt>
                <c:pt idx="78">
                  <c:v>2.3199999999999998</c:v>
                </c:pt>
                <c:pt idx="79">
                  <c:v>1.9</c:v>
                </c:pt>
                <c:pt idx="80">
                  <c:v>2.83</c:v>
                </c:pt>
                <c:pt idx="81">
                  <c:v>3.61</c:v>
                </c:pt>
                <c:pt idx="82">
                  <c:v>4.37</c:v>
                </c:pt>
                <c:pt idx="83">
                  <c:v>4.1100000000000003</c:v>
                </c:pt>
                <c:pt idx="84">
                  <c:v>4.29</c:v>
                </c:pt>
                <c:pt idx="85">
                  <c:v>4.1399999999999997</c:v>
                </c:pt>
                <c:pt idx="86">
                  <c:v>3.97</c:v>
                </c:pt>
                <c:pt idx="87">
                  <c:v>3.9</c:v>
                </c:pt>
                <c:pt idx="88">
                  <c:v>4.09</c:v>
                </c:pt>
                <c:pt idx="89">
                  <c:v>4.9400000000000004</c:v>
                </c:pt>
                <c:pt idx="90">
                  <c:v>5.5</c:v>
                </c:pt>
                <c:pt idx="91">
                  <c:v>5.31</c:v>
                </c:pt>
                <c:pt idx="92">
                  <c:v>4.95</c:v>
                </c:pt>
                <c:pt idx="93">
                  <c:v>3.73</c:v>
                </c:pt>
                <c:pt idx="94">
                  <c:v>1.1000000000000001</c:v>
                </c:pt>
                <c:pt idx="95">
                  <c:v>-0.02</c:v>
                </c:pt>
                <c:pt idx="96">
                  <c:v>-0.11</c:v>
                </c:pt>
                <c:pt idx="97">
                  <c:v>0.01</c:v>
                </c:pt>
                <c:pt idx="98">
                  <c:v>-0.45</c:v>
                </c:pt>
                <c:pt idx="99">
                  <c:v>-0.57999999999999996</c:v>
                </c:pt>
                <c:pt idx="100">
                  <c:v>-1.02</c:v>
                </c:pt>
                <c:pt idx="101">
                  <c:v>-1.23</c:v>
                </c:pt>
                <c:pt idx="102">
                  <c:v>-1.96</c:v>
                </c:pt>
                <c:pt idx="103">
                  <c:v>-1.48</c:v>
                </c:pt>
                <c:pt idx="104">
                  <c:v>-1.38</c:v>
                </c:pt>
                <c:pt idx="105">
                  <c:v>-0.22</c:v>
                </c:pt>
                <c:pt idx="106">
                  <c:v>1.91</c:v>
                </c:pt>
                <c:pt idx="107">
                  <c:v>2.81</c:v>
                </c:pt>
                <c:pt idx="108">
                  <c:v>2.62</c:v>
                </c:pt>
                <c:pt idx="109">
                  <c:v>2.15</c:v>
                </c:pt>
                <c:pt idx="110">
                  <c:v>2.29</c:v>
                </c:pt>
                <c:pt idx="111">
                  <c:v>2.21</c:v>
                </c:pt>
                <c:pt idx="112">
                  <c:v>2</c:v>
                </c:pt>
                <c:pt idx="113">
                  <c:v>1.1200000000000001</c:v>
                </c:pt>
                <c:pt idx="114">
                  <c:v>1.34</c:v>
                </c:pt>
                <c:pt idx="115">
                  <c:v>1.1499999999999999</c:v>
                </c:pt>
                <c:pt idx="116">
                  <c:v>1.1200000000000001</c:v>
                </c:pt>
                <c:pt idx="117">
                  <c:v>1.17</c:v>
                </c:pt>
                <c:pt idx="118">
                  <c:v>1.08</c:v>
                </c:pt>
                <c:pt idx="119">
                  <c:v>1.44</c:v>
                </c:pt>
                <c:pt idx="120">
                  <c:v>1.7</c:v>
                </c:pt>
                <c:pt idx="121">
                  <c:v>2.12</c:v>
                </c:pt>
                <c:pt idx="122">
                  <c:v>2.62</c:v>
                </c:pt>
                <c:pt idx="123">
                  <c:v>3.08</c:v>
                </c:pt>
                <c:pt idx="124">
                  <c:v>3.46</c:v>
                </c:pt>
                <c:pt idx="125">
                  <c:v>3.5</c:v>
                </c:pt>
                <c:pt idx="126">
                  <c:v>3.58</c:v>
                </c:pt>
                <c:pt idx="127">
                  <c:v>3.75</c:v>
                </c:pt>
                <c:pt idx="128">
                  <c:v>3.81</c:v>
                </c:pt>
                <c:pt idx="129">
                  <c:v>3.52</c:v>
                </c:pt>
                <c:pt idx="130">
                  <c:v>3.45</c:v>
                </c:pt>
                <c:pt idx="131">
                  <c:v>3.06</c:v>
                </c:pt>
                <c:pt idx="132">
                  <c:v>3.01</c:v>
                </c:pt>
                <c:pt idx="133">
                  <c:v>2.9</c:v>
                </c:pt>
                <c:pt idx="134">
                  <c:v>2.58</c:v>
                </c:pt>
                <c:pt idx="135">
                  <c:v>2.27</c:v>
                </c:pt>
                <c:pt idx="136">
                  <c:v>1.74</c:v>
                </c:pt>
                <c:pt idx="137">
                  <c:v>1.65</c:v>
                </c:pt>
                <c:pt idx="138">
                  <c:v>1.42</c:v>
                </c:pt>
                <c:pt idx="139">
                  <c:v>1.69</c:v>
                </c:pt>
                <c:pt idx="140">
                  <c:v>1.95</c:v>
                </c:pt>
                <c:pt idx="141">
                  <c:v>2.16</c:v>
                </c:pt>
                <c:pt idx="142">
                  <c:v>1.8</c:v>
                </c:pt>
                <c:pt idx="143">
                  <c:v>1.76</c:v>
                </c:pt>
                <c:pt idx="144">
                  <c:v>1.65</c:v>
                </c:pt>
                <c:pt idx="145">
                  <c:v>2.04</c:v>
                </c:pt>
                <c:pt idx="146">
                  <c:v>1.53</c:v>
                </c:pt>
                <c:pt idx="147">
                  <c:v>1.1399999999999999</c:v>
                </c:pt>
                <c:pt idx="148">
                  <c:v>1.4</c:v>
                </c:pt>
                <c:pt idx="149">
                  <c:v>1.68</c:v>
                </c:pt>
                <c:pt idx="150">
                  <c:v>1.88</c:v>
                </c:pt>
                <c:pt idx="151">
                  <c:v>1.48</c:v>
                </c:pt>
                <c:pt idx="152">
                  <c:v>1.1299999999999999</c:v>
                </c:pt>
                <c:pt idx="153">
                  <c:v>0.9</c:v>
                </c:pt>
                <c:pt idx="154">
                  <c:v>1.24</c:v>
                </c:pt>
                <c:pt idx="155">
                  <c:v>1.51</c:v>
                </c:pt>
                <c:pt idx="156">
                  <c:v>1.63</c:v>
                </c:pt>
                <c:pt idx="157">
                  <c:v>1.1499999999999999</c:v>
                </c:pt>
                <c:pt idx="158">
                  <c:v>1.58</c:v>
                </c:pt>
                <c:pt idx="159">
                  <c:v>2.02</c:v>
                </c:pt>
                <c:pt idx="160">
                  <c:v>2.12</c:v>
                </c:pt>
                <c:pt idx="161">
                  <c:v>2</c:v>
                </c:pt>
                <c:pt idx="162">
                  <c:v>1.95</c:v>
                </c:pt>
                <c:pt idx="163">
                  <c:v>1.69</c:v>
                </c:pt>
                <c:pt idx="164">
                  <c:v>1.65</c:v>
                </c:pt>
                <c:pt idx="165">
                  <c:v>1.62</c:v>
                </c:pt>
                <c:pt idx="166">
                  <c:v>1.28</c:v>
                </c:pt>
                <c:pt idx="167">
                  <c:v>0.67</c:v>
                </c:pt>
                <c:pt idx="168">
                  <c:v>-0.2</c:v>
                </c:pt>
                <c:pt idx="169">
                  <c:v>-0.08</c:v>
                </c:pt>
                <c:pt idx="170">
                  <c:v>0</c:v>
                </c:pt>
                <c:pt idx="171">
                  <c:v>-0.11</c:v>
                </c:pt>
                <c:pt idx="172">
                  <c:v>0.02</c:v>
                </c:pt>
                <c:pt idx="173">
                  <c:v>0.16</c:v>
                </c:pt>
                <c:pt idx="174">
                  <c:v>0.19</c:v>
                </c:pt>
                <c:pt idx="175">
                  <c:v>0.23</c:v>
                </c:pt>
                <c:pt idx="176">
                  <c:v>-0.01</c:v>
                </c:pt>
                <c:pt idx="177">
                  <c:v>0.12</c:v>
                </c:pt>
                <c:pt idx="178">
                  <c:v>0.44</c:v>
                </c:pt>
                <c:pt idx="179">
                  <c:v>0.66</c:v>
                </c:pt>
                <c:pt idx="180">
                  <c:v>1.36</c:v>
                </c:pt>
                <c:pt idx="181">
                  <c:v>0.98</c:v>
                </c:pt>
                <c:pt idx="182">
                  <c:v>0.89</c:v>
                </c:pt>
                <c:pt idx="183">
                  <c:v>1.1499999999999999</c:v>
                </c:pt>
                <c:pt idx="184">
                  <c:v>1.04</c:v>
                </c:pt>
                <c:pt idx="185">
                  <c:v>1.02</c:v>
                </c:pt>
                <c:pt idx="186">
                  <c:v>0.85</c:v>
                </c:pt>
                <c:pt idx="187">
                  <c:v>1.08</c:v>
                </c:pt>
                <c:pt idx="188">
                  <c:v>1.49</c:v>
                </c:pt>
                <c:pt idx="189">
                  <c:v>1.64</c:v>
                </c:pt>
                <c:pt idx="190">
                  <c:v>1.7</c:v>
                </c:pt>
                <c:pt idx="191">
                  <c:v>2.09</c:v>
                </c:pt>
                <c:pt idx="192">
                  <c:v>2.5419999999999998</c:v>
                </c:pt>
                <c:pt idx="193">
                  <c:v>2.7959999999999998</c:v>
                </c:pt>
                <c:pt idx="194">
                  <c:v>2.383</c:v>
                </c:pt>
                <c:pt idx="195">
                  <c:v>2.1970000000000001</c:v>
                </c:pt>
                <c:pt idx="196">
                  <c:v>1.873</c:v>
                </c:pt>
                <c:pt idx="197">
                  <c:v>1.6459999999999999</c:v>
                </c:pt>
                <c:pt idx="198">
                  <c:v>1.73</c:v>
                </c:pt>
                <c:pt idx="199">
                  <c:v>1.931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CE-4494-8033-27FB660283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</c:v>
                </c:pt>
              </c:strCache>
            </c:strRef>
          </c:tx>
          <c:marker>
            <c:symbol val="none"/>
          </c:marker>
          <c:cat>
            <c:strRef>
              <c:f>Sheet1!$A$2:$A$201</c:f>
              <c:strCache>
                <c:ptCount val="200"/>
                <c:pt idx="0">
                  <c:v>2001 - Jan</c:v>
                </c:pt>
                <c:pt idx="1">
                  <c:v>2001 - Feb</c:v>
                </c:pt>
                <c:pt idx="2">
                  <c:v>2001 - Mar</c:v>
                </c:pt>
                <c:pt idx="3">
                  <c:v>2001 - Apr</c:v>
                </c:pt>
                <c:pt idx="4">
                  <c:v>2001 - May</c:v>
                </c:pt>
                <c:pt idx="5">
                  <c:v>2001 - Jun</c:v>
                </c:pt>
                <c:pt idx="6">
                  <c:v>2001 - Jul</c:v>
                </c:pt>
                <c:pt idx="7">
                  <c:v>2001 - Aug</c:v>
                </c:pt>
                <c:pt idx="8">
                  <c:v>2001 - Sep</c:v>
                </c:pt>
                <c:pt idx="9">
                  <c:v>2001 - Oct</c:v>
                </c:pt>
                <c:pt idx="10">
                  <c:v>2001 - Nov</c:v>
                </c:pt>
                <c:pt idx="11">
                  <c:v>2001 - Dec</c:v>
                </c:pt>
                <c:pt idx="12">
                  <c:v>2002 - Jan</c:v>
                </c:pt>
                <c:pt idx="13">
                  <c:v>2002 - Feb</c:v>
                </c:pt>
                <c:pt idx="14">
                  <c:v>2002 - Mar</c:v>
                </c:pt>
                <c:pt idx="15">
                  <c:v>2002 - Apr</c:v>
                </c:pt>
                <c:pt idx="16">
                  <c:v>2002 - May</c:v>
                </c:pt>
                <c:pt idx="17">
                  <c:v>2002 - Jun</c:v>
                </c:pt>
                <c:pt idx="18">
                  <c:v>2002 - Jul</c:v>
                </c:pt>
                <c:pt idx="19">
                  <c:v>2002 - Aug</c:v>
                </c:pt>
                <c:pt idx="20">
                  <c:v>2002 - Sep</c:v>
                </c:pt>
                <c:pt idx="21">
                  <c:v>2002 - Oct</c:v>
                </c:pt>
                <c:pt idx="22">
                  <c:v>2002 - Nov</c:v>
                </c:pt>
                <c:pt idx="23">
                  <c:v>2002 - Dec</c:v>
                </c:pt>
                <c:pt idx="24">
                  <c:v>2003 - Jan</c:v>
                </c:pt>
                <c:pt idx="25">
                  <c:v>2003 - Feb</c:v>
                </c:pt>
                <c:pt idx="26">
                  <c:v>2003 - Mar</c:v>
                </c:pt>
                <c:pt idx="27">
                  <c:v>2003 - Apr</c:v>
                </c:pt>
                <c:pt idx="28">
                  <c:v>2003 - May</c:v>
                </c:pt>
                <c:pt idx="29">
                  <c:v>2003 - Jun</c:v>
                </c:pt>
                <c:pt idx="30">
                  <c:v>2003 - Jul</c:v>
                </c:pt>
                <c:pt idx="31">
                  <c:v>2003 - Aug</c:v>
                </c:pt>
                <c:pt idx="32">
                  <c:v>2003 - Sep</c:v>
                </c:pt>
                <c:pt idx="33">
                  <c:v>2003 - Oct</c:v>
                </c:pt>
                <c:pt idx="34">
                  <c:v>2003 - Nov</c:v>
                </c:pt>
                <c:pt idx="35">
                  <c:v>2003 - Dec</c:v>
                </c:pt>
                <c:pt idx="36">
                  <c:v>2004 - Jan</c:v>
                </c:pt>
                <c:pt idx="37">
                  <c:v>2004 - Feb</c:v>
                </c:pt>
                <c:pt idx="38">
                  <c:v>2004 - Mar</c:v>
                </c:pt>
                <c:pt idx="39">
                  <c:v>2004 - Apr</c:v>
                </c:pt>
                <c:pt idx="40">
                  <c:v>2004 - May</c:v>
                </c:pt>
                <c:pt idx="41">
                  <c:v>2004 - Jun</c:v>
                </c:pt>
                <c:pt idx="42">
                  <c:v>2004 - Jul</c:v>
                </c:pt>
                <c:pt idx="43">
                  <c:v>2004 - Aug</c:v>
                </c:pt>
                <c:pt idx="44">
                  <c:v>2004 - Sep</c:v>
                </c:pt>
                <c:pt idx="45">
                  <c:v>2004 - Oct</c:v>
                </c:pt>
                <c:pt idx="46">
                  <c:v>2004 - Nov</c:v>
                </c:pt>
                <c:pt idx="47">
                  <c:v>2004 - Dec</c:v>
                </c:pt>
                <c:pt idx="48">
                  <c:v>2005 - Jan</c:v>
                </c:pt>
                <c:pt idx="49">
                  <c:v>2005 - Feb</c:v>
                </c:pt>
                <c:pt idx="50">
                  <c:v>2005 - Mar</c:v>
                </c:pt>
                <c:pt idx="51">
                  <c:v>2005 - Apr</c:v>
                </c:pt>
                <c:pt idx="52">
                  <c:v>2005 - May</c:v>
                </c:pt>
                <c:pt idx="53">
                  <c:v>2005 - Jun</c:v>
                </c:pt>
                <c:pt idx="54">
                  <c:v>2005 - Jul</c:v>
                </c:pt>
                <c:pt idx="55">
                  <c:v>2005 - Aug</c:v>
                </c:pt>
                <c:pt idx="56">
                  <c:v>2005 - Sep</c:v>
                </c:pt>
                <c:pt idx="57">
                  <c:v>2005 - Oct</c:v>
                </c:pt>
                <c:pt idx="58">
                  <c:v>2005 - Nov</c:v>
                </c:pt>
                <c:pt idx="59">
                  <c:v>2005 - Dec</c:v>
                </c:pt>
                <c:pt idx="60">
                  <c:v>2006 - Jan</c:v>
                </c:pt>
                <c:pt idx="61">
                  <c:v>2006 - Feb</c:v>
                </c:pt>
                <c:pt idx="62">
                  <c:v>2006 - Mar</c:v>
                </c:pt>
                <c:pt idx="63">
                  <c:v>2006 - Apr</c:v>
                </c:pt>
                <c:pt idx="64">
                  <c:v>2006 - May</c:v>
                </c:pt>
                <c:pt idx="65">
                  <c:v>2006 - Jun</c:v>
                </c:pt>
                <c:pt idx="66">
                  <c:v>2006 - Jul</c:v>
                </c:pt>
                <c:pt idx="67">
                  <c:v>2006 - Aug</c:v>
                </c:pt>
                <c:pt idx="68">
                  <c:v>2006 - Sep</c:v>
                </c:pt>
                <c:pt idx="69">
                  <c:v>2006 - Oct</c:v>
                </c:pt>
                <c:pt idx="70">
                  <c:v>2006 - Nov</c:v>
                </c:pt>
                <c:pt idx="71">
                  <c:v>2006 - Dec</c:v>
                </c:pt>
                <c:pt idx="72">
                  <c:v>2007 - Jan</c:v>
                </c:pt>
                <c:pt idx="73">
                  <c:v>2007 - Feb</c:v>
                </c:pt>
                <c:pt idx="74">
                  <c:v>2007 - Mar</c:v>
                </c:pt>
                <c:pt idx="75">
                  <c:v>2007 - Apr</c:v>
                </c:pt>
                <c:pt idx="76">
                  <c:v>2007 - May</c:v>
                </c:pt>
                <c:pt idx="77">
                  <c:v>2007 - Jun</c:v>
                </c:pt>
                <c:pt idx="78">
                  <c:v>2007 - Jul</c:v>
                </c:pt>
                <c:pt idx="79">
                  <c:v>2007 - Aug</c:v>
                </c:pt>
                <c:pt idx="80">
                  <c:v>2007 - Sep</c:v>
                </c:pt>
                <c:pt idx="81">
                  <c:v>2007 - Oct</c:v>
                </c:pt>
                <c:pt idx="82">
                  <c:v>2007 - Nov</c:v>
                </c:pt>
                <c:pt idx="83">
                  <c:v>2007 - Dec</c:v>
                </c:pt>
                <c:pt idx="84">
                  <c:v>2008 - Jan</c:v>
                </c:pt>
                <c:pt idx="85">
                  <c:v>2008 - Feb</c:v>
                </c:pt>
                <c:pt idx="86">
                  <c:v>2008 - Mar</c:v>
                </c:pt>
                <c:pt idx="87">
                  <c:v>2008 - Apr</c:v>
                </c:pt>
                <c:pt idx="88">
                  <c:v>2008 - May</c:v>
                </c:pt>
                <c:pt idx="89">
                  <c:v>2008 - Jun</c:v>
                </c:pt>
                <c:pt idx="90">
                  <c:v>2008 - Jul</c:v>
                </c:pt>
                <c:pt idx="91">
                  <c:v>2008 - Aug</c:v>
                </c:pt>
                <c:pt idx="92">
                  <c:v>2008 - Sep</c:v>
                </c:pt>
                <c:pt idx="93">
                  <c:v>2008 - Oct</c:v>
                </c:pt>
                <c:pt idx="94">
                  <c:v>2008 - Nov</c:v>
                </c:pt>
                <c:pt idx="95">
                  <c:v>2008 - Dec</c:v>
                </c:pt>
                <c:pt idx="96">
                  <c:v>2009 - Jan</c:v>
                </c:pt>
                <c:pt idx="97">
                  <c:v>2009 - Feb</c:v>
                </c:pt>
                <c:pt idx="98">
                  <c:v>2009 - Mar</c:v>
                </c:pt>
                <c:pt idx="99">
                  <c:v>2009 - Apr</c:v>
                </c:pt>
                <c:pt idx="100">
                  <c:v>2009 - May</c:v>
                </c:pt>
                <c:pt idx="101">
                  <c:v>2009 - Jun</c:v>
                </c:pt>
                <c:pt idx="102">
                  <c:v>2009 - Jul</c:v>
                </c:pt>
                <c:pt idx="103">
                  <c:v>2009 - Aug</c:v>
                </c:pt>
                <c:pt idx="104">
                  <c:v>2009 - Sep</c:v>
                </c:pt>
                <c:pt idx="105">
                  <c:v>2009 - Oct</c:v>
                </c:pt>
                <c:pt idx="106">
                  <c:v>2009 - Nov</c:v>
                </c:pt>
                <c:pt idx="107">
                  <c:v>2009 - Dec</c:v>
                </c:pt>
                <c:pt idx="108">
                  <c:v>2010 - Jan</c:v>
                </c:pt>
                <c:pt idx="109">
                  <c:v>2010 - Feb</c:v>
                </c:pt>
                <c:pt idx="110">
                  <c:v>2010 - Mar</c:v>
                </c:pt>
                <c:pt idx="111">
                  <c:v>2010 - Apr</c:v>
                </c:pt>
                <c:pt idx="112">
                  <c:v>2010 - May</c:v>
                </c:pt>
                <c:pt idx="113">
                  <c:v>2010 - Jun</c:v>
                </c:pt>
                <c:pt idx="114">
                  <c:v>2010 - Jul</c:v>
                </c:pt>
                <c:pt idx="115">
                  <c:v>2010 - Aug</c:v>
                </c:pt>
                <c:pt idx="116">
                  <c:v>2010 - Sep</c:v>
                </c:pt>
                <c:pt idx="117">
                  <c:v>2010 - Oct</c:v>
                </c:pt>
                <c:pt idx="118">
                  <c:v>2010 - Nov</c:v>
                </c:pt>
                <c:pt idx="119">
                  <c:v>2010 - Dec</c:v>
                </c:pt>
                <c:pt idx="120">
                  <c:v>2011 - Jan</c:v>
                </c:pt>
                <c:pt idx="121">
                  <c:v>2011 - Feb</c:v>
                </c:pt>
                <c:pt idx="122">
                  <c:v>2011 - Mar</c:v>
                </c:pt>
                <c:pt idx="123">
                  <c:v>2011 - Apr</c:v>
                </c:pt>
                <c:pt idx="124">
                  <c:v>2011 - May</c:v>
                </c:pt>
                <c:pt idx="125">
                  <c:v>2011 - Jun</c:v>
                </c:pt>
                <c:pt idx="126">
                  <c:v>2011 - Jul</c:v>
                </c:pt>
                <c:pt idx="127">
                  <c:v>2011 - Aug</c:v>
                </c:pt>
                <c:pt idx="128">
                  <c:v>2011 - Sep</c:v>
                </c:pt>
                <c:pt idx="129">
                  <c:v>2011 - Oct</c:v>
                </c:pt>
                <c:pt idx="130">
                  <c:v>2011 - Nov</c:v>
                </c:pt>
                <c:pt idx="131">
                  <c:v>2011 - Dec</c:v>
                </c:pt>
                <c:pt idx="132">
                  <c:v>2012 - Jan</c:v>
                </c:pt>
                <c:pt idx="133">
                  <c:v>2012 - Feb</c:v>
                </c:pt>
                <c:pt idx="134">
                  <c:v>2012 - Mar</c:v>
                </c:pt>
                <c:pt idx="135">
                  <c:v>2012 - Apr</c:v>
                </c:pt>
                <c:pt idx="136">
                  <c:v>2012 - May</c:v>
                </c:pt>
                <c:pt idx="137">
                  <c:v>2012 - Jun</c:v>
                </c:pt>
                <c:pt idx="138">
                  <c:v>2012 - Jul</c:v>
                </c:pt>
                <c:pt idx="139">
                  <c:v>2012 - Aug</c:v>
                </c:pt>
                <c:pt idx="140">
                  <c:v>2012 - Sep</c:v>
                </c:pt>
                <c:pt idx="141">
                  <c:v>2012 - Oct</c:v>
                </c:pt>
                <c:pt idx="142">
                  <c:v>2012 - Nov</c:v>
                </c:pt>
                <c:pt idx="143">
                  <c:v>2012 - Dec</c:v>
                </c:pt>
                <c:pt idx="144">
                  <c:v>2013 - Jan</c:v>
                </c:pt>
                <c:pt idx="145">
                  <c:v>2013 - Feb</c:v>
                </c:pt>
                <c:pt idx="146">
                  <c:v>2013 - Mar</c:v>
                </c:pt>
                <c:pt idx="147">
                  <c:v>2013 - Apr</c:v>
                </c:pt>
                <c:pt idx="148">
                  <c:v>2013 - May</c:v>
                </c:pt>
                <c:pt idx="149">
                  <c:v>2013 - Jun</c:v>
                </c:pt>
                <c:pt idx="150">
                  <c:v>2013 - Jul</c:v>
                </c:pt>
                <c:pt idx="151">
                  <c:v>2013 - Aug</c:v>
                </c:pt>
                <c:pt idx="152">
                  <c:v>2013 - Sep</c:v>
                </c:pt>
                <c:pt idx="153">
                  <c:v>2013 - Oct</c:v>
                </c:pt>
                <c:pt idx="154">
                  <c:v>2013 - Nov</c:v>
                </c:pt>
                <c:pt idx="155">
                  <c:v>2013 - Dec</c:v>
                </c:pt>
                <c:pt idx="156">
                  <c:v>2014 - Jan</c:v>
                </c:pt>
                <c:pt idx="157">
                  <c:v>2014 - Feb</c:v>
                </c:pt>
                <c:pt idx="158">
                  <c:v>2014 - Mar</c:v>
                </c:pt>
                <c:pt idx="159">
                  <c:v>2014 - Apr</c:v>
                </c:pt>
                <c:pt idx="160">
                  <c:v>2014 - May</c:v>
                </c:pt>
                <c:pt idx="161">
                  <c:v>2014 - Jun</c:v>
                </c:pt>
                <c:pt idx="162">
                  <c:v>2014 - Jul</c:v>
                </c:pt>
                <c:pt idx="163">
                  <c:v>2014 - Aug</c:v>
                </c:pt>
                <c:pt idx="164">
                  <c:v>2014 - Sep</c:v>
                </c:pt>
                <c:pt idx="165">
                  <c:v>2014 - Oct</c:v>
                </c:pt>
                <c:pt idx="166">
                  <c:v>2014 - Nov</c:v>
                </c:pt>
                <c:pt idx="167">
                  <c:v>2014 - Dec</c:v>
                </c:pt>
                <c:pt idx="168">
                  <c:v>2015 - Jan</c:v>
                </c:pt>
                <c:pt idx="169">
                  <c:v>2015 - Feb</c:v>
                </c:pt>
                <c:pt idx="170">
                  <c:v>2015 - Mar</c:v>
                </c:pt>
                <c:pt idx="171">
                  <c:v>2015 - Apr</c:v>
                </c:pt>
                <c:pt idx="172">
                  <c:v>2015 - May</c:v>
                </c:pt>
                <c:pt idx="173">
                  <c:v>2015 - Jun</c:v>
                </c:pt>
                <c:pt idx="174">
                  <c:v>2015 - Jul</c:v>
                </c:pt>
                <c:pt idx="175">
                  <c:v>2015 - Aug</c:v>
                </c:pt>
                <c:pt idx="176">
                  <c:v>2015 - Sep</c:v>
                </c:pt>
                <c:pt idx="177">
                  <c:v>2015 - Oct</c:v>
                </c:pt>
                <c:pt idx="178">
                  <c:v>2015 - Nov</c:v>
                </c:pt>
                <c:pt idx="179">
                  <c:v>2015 - Dec</c:v>
                </c:pt>
                <c:pt idx="180">
                  <c:v>2016 - Jan</c:v>
                </c:pt>
                <c:pt idx="181">
                  <c:v>2016 - Feb</c:v>
                </c:pt>
                <c:pt idx="182">
                  <c:v>2016 - Mar</c:v>
                </c:pt>
                <c:pt idx="183">
                  <c:v>2016 - Apr</c:v>
                </c:pt>
                <c:pt idx="184">
                  <c:v>2016 - May</c:v>
                </c:pt>
                <c:pt idx="185">
                  <c:v>2016 - Jun</c:v>
                </c:pt>
                <c:pt idx="186">
                  <c:v>2016 - Jul</c:v>
                </c:pt>
                <c:pt idx="187">
                  <c:v>2016 - Aug</c:v>
                </c:pt>
                <c:pt idx="188">
                  <c:v>2016 - Sep</c:v>
                </c:pt>
                <c:pt idx="189">
                  <c:v>2016 - Oct</c:v>
                </c:pt>
                <c:pt idx="190">
                  <c:v>2016 - Nov</c:v>
                </c:pt>
                <c:pt idx="191">
                  <c:v>2016 - Dec</c:v>
                </c:pt>
                <c:pt idx="192">
                  <c:v>2017 - Jan</c:v>
                </c:pt>
                <c:pt idx="193">
                  <c:v>2017 - Feb</c:v>
                </c:pt>
                <c:pt idx="194">
                  <c:v>2017 - Mar</c:v>
                </c:pt>
                <c:pt idx="195">
                  <c:v>2017 - Apr</c:v>
                </c:pt>
                <c:pt idx="196">
                  <c:v>2017 - May</c:v>
                </c:pt>
                <c:pt idx="197">
                  <c:v>2017 - Jun</c:v>
                </c:pt>
                <c:pt idx="198">
                  <c:v>2017 - Jul</c:v>
                </c:pt>
                <c:pt idx="199">
                  <c:v>2017 - Aug</c:v>
                </c:pt>
              </c:strCache>
            </c:strRef>
          </c:cat>
          <c:val>
            <c:numRef>
              <c:f>Sheet1!$C$2:$C$201</c:f>
              <c:numCache>
                <c:formatCode>General</c:formatCode>
                <c:ptCount val="200"/>
                <c:pt idx="0">
                  <c:v>2.57</c:v>
                </c:pt>
                <c:pt idx="1">
                  <c:v>2.79</c:v>
                </c:pt>
                <c:pt idx="2">
                  <c:v>2.61</c:v>
                </c:pt>
                <c:pt idx="3">
                  <c:v>2.66</c:v>
                </c:pt>
                <c:pt idx="4">
                  <c:v>2.5499999999999998</c:v>
                </c:pt>
                <c:pt idx="5">
                  <c:v>2.71</c:v>
                </c:pt>
                <c:pt idx="6">
                  <c:v>2.7</c:v>
                </c:pt>
                <c:pt idx="7">
                  <c:v>2.64</c:v>
                </c:pt>
                <c:pt idx="8">
                  <c:v>2.63</c:v>
                </c:pt>
                <c:pt idx="9">
                  <c:v>2.63</c:v>
                </c:pt>
                <c:pt idx="10">
                  <c:v>2.73</c:v>
                </c:pt>
                <c:pt idx="11">
                  <c:v>2.78</c:v>
                </c:pt>
                <c:pt idx="12">
                  <c:v>2.61</c:v>
                </c:pt>
                <c:pt idx="13">
                  <c:v>2.5499999999999998</c:v>
                </c:pt>
                <c:pt idx="14">
                  <c:v>2.44</c:v>
                </c:pt>
                <c:pt idx="15">
                  <c:v>2.4900000000000002</c:v>
                </c:pt>
                <c:pt idx="16">
                  <c:v>2.54</c:v>
                </c:pt>
                <c:pt idx="17">
                  <c:v>2.2599999999999998</c:v>
                </c:pt>
                <c:pt idx="18">
                  <c:v>2.2000000000000002</c:v>
                </c:pt>
                <c:pt idx="19">
                  <c:v>2.36</c:v>
                </c:pt>
                <c:pt idx="20">
                  <c:v>2.2400000000000002</c:v>
                </c:pt>
                <c:pt idx="21">
                  <c:v>2.19</c:v>
                </c:pt>
                <c:pt idx="22">
                  <c:v>2.02</c:v>
                </c:pt>
                <c:pt idx="23">
                  <c:v>1.96</c:v>
                </c:pt>
                <c:pt idx="24">
                  <c:v>1.96</c:v>
                </c:pt>
                <c:pt idx="25">
                  <c:v>1.8</c:v>
                </c:pt>
                <c:pt idx="26">
                  <c:v>1.74</c:v>
                </c:pt>
                <c:pt idx="27">
                  <c:v>1.48</c:v>
                </c:pt>
                <c:pt idx="28">
                  <c:v>1.53</c:v>
                </c:pt>
                <c:pt idx="29">
                  <c:v>1.47</c:v>
                </c:pt>
                <c:pt idx="30">
                  <c:v>1.52</c:v>
                </c:pt>
                <c:pt idx="31">
                  <c:v>1.31</c:v>
                </c:pt>
                <c:pt idx="32">
                  <c:v>1.25</c:v>
                </c:pt>
                <c:pt idx="33">
                  <c:v>1.31</c:v>
                </c:pt>
                <c:pt idx="34">
                  <c:v>1.0900000000000001</c:v>
                </c:pt>
                <c:pt idx="35">
                  <c:v>1.0900000000000001</c:v>
                </c:pt>
                <c:pt idx="36">
                  <c:v>1.1399999999999999</c:v>
                </c:pt>
                <c:pt idx="37">
                  <c:v>1.25</c:v>
                </c:pt>
                <c:pt idx="38">
                  <c:v>1.56</c:v>
                </c:pt>
                <c:pt idx="39">
                  <c:v>1.77</c:v>
                </c:pt>
                <c:pt idx="40">
                  <c:v>1.71</c:v>
                </c:pt>
                <c:pt idx="41">
                  <c:v>1.87</c:v>
                </c:pt>
                <c:pt idx="42">
                  <c:v>1.76</c:v>
                </c:pt>
                <c:pt idx="43">
                  <c:v>1.7</c:v>
                </c:pt>
                <c:pt idx="44">
                  <c:v>1.96</c:v>
                </c:pt>
                <c:pt idx="45">
                  <c:v>2.0099999999999998</c:v>
                </c:pt>
                <c:pt idx="46">
                  <c:v>2.2200000000000002</c:v>
                </c:pt>
                <c:pt idx="47">
                  <c:v>2.27</c:v>
                </c:pt>
                <c:pt idx="48">
                  <c:v>2.2599999999999998</c:v>
                </c:pt>
                <c:pt idx="49">
                  <c:v>2.31</c:v>
                </c:pt>
                <c:pt idx="50">
                  <c:v>2.35</c:v>
                </c:pt>
                <c:pt idx="51">
                  <c:v>2.19</c:v>
                </c:pt>
                <c:pt idx="52">
                  <c:v>2.19</c:v>
                </c:pt>
                <c:pt idx="53">
                  <c:v>2.0299999999999998</c:v>
                </c:pt>
                <c:pt idx="54">
                  <c:v>2.08</c:v>
                </c:pt>
                <c:pt idx="55">
                  <c:v>2.13</c:v>
                </c:pt>
                <c:pt idx="56">
                  <c:v>1.92</c:v>
                </c:pt>
                <c:pt idx="57">
                  <c:v>2.0699999999999998</c:v>
                </c:pt>
                <c:pt idx="58">
                  <c:v>2.12</c:v>
                </c:pt>
                <c:pt idx="59">
                  <c:v>2.11</c:v>
                </c:pt>
                <c:pt idx="60">
                  <c:v>2.11</c:v>
                </c:pt>
                <c:pt idx="61">
                  <c:v>2.11</c:v>
                </c:pt>
                <c:pt idx="62">
                  <c:v>2.1</c:v>
                </c:pt>
                <c:pt idx="63">
                  <c:v>2.2999999999999998</c:v>
                </c:pt>
                <c:pt idx="64">
                  <c:v>2.44</c:v>
                </c:pt>
                <c:pt idx="65">
                  <c:v>2.64</c:v>
                </c:pt>
                <c:pt idx="66">
                  <c:v>2.69</c:v>
                </c:pt>
                <c:pt idx="67">
                  <c:v>2.83</c:v>
                </c:pt>
                <c:pt idx="68">
                  <c:v>2.93</c:v>
                </c:pt>
                <c:pt idx="69">
                  <c:v>2.77</c:v>
                </c:pt>
                <c:pt idx="70">
                  <c:v>2.62</c:v>
                </c:pt>
                <c:pt idx="71">
                  <c:v>2.61</c:v>
                </c:pt>
                <c:pt idx="72">
                  <c:v>2.66</c:v>
                </c:pt>
                <c:pt idx="73">
                  <c:v>2.72</c:v>
                </c:pt>
                <c:pt idx="74">
                  <c:v>2.5099999999999998</c:v>
                </c:pt>
                <c:pt idx="75">
                  <c:v>2.42</c:v>
                </c:pt>
                <c:pt idx="76">
                  <c:v>2.27</c:v>
                </c:pt>
                <c:pt idx="77">
                  <c:v>2.1800000000000002</c:v>
                </c:pt>
                <c:pt idx="78">
                  <c:v>2.17</c:v>
                </c:pt>
                <c:pt idx="79">
                  <c:v>2.09</c:v>
                </c:pt>
                <c:pt idx="80">
                  <c:v>2.1</c:v>
                </c:pt>
                <c:pt idx="81">
                  <c:v>2.16</c:v>
                </c:pt>
                <c:pt idx="82">
                  <c:v>2.34</c:v>
                </c:pt>
                <c:pt idx="83">
                  <c:v>2.44</c:v>
                </c:pt>
                <c:pt idx="84">
                  <c:v>2.48</c:v>
                </c:pt>
                <c:pt idx="85">
                  <c:v>2.2999999999999998</c:v>
                </c:pt>
                <c:pt idx="86">
                  <c:v>2.39</c:v>
                </c:pt>
                <c:pt idx="87">
                  <c:v>2.29</c:v>
                </c:pt>
                <c:pt idx="88">
                  <c:v>2.3199999999999998</c:v>
                </c:pt>
                <c:pt idx="89">
                  <c:v>2.39</c:v>
                </c:pt>
                <c:pt idx="90">
                  <c:v>2.46</c:v>
                </c:pt>
                <c:pt idx="91">
                  <c:v>2.5</c:v>
                </c:pt>
                <c:pt idx="92">
                  <c:v>2.44</c:v>
                </c:pt>
                <c:pt idx="93">
                  <c:v>2.2200000000000002</c:v>
                </c:pt>
                <c:pt idx="94">
                  <c:v>2.02</c:v>
                </c:pt>
                <c:pt idx="95">
                  <c:v>1.76</c:v>
                </c:pt>
                <c:pt idx="96">
                  <c:v>1.67</c:v>
                </c:pt>
                <c:pt idx="97">
                  <c:v>1.8</c:v>
                </c:pt>
                <c:pt idx="98">
                  <c:v>1.79</c:v>
                </c:pt>
                <c:pt idx="99">
                  <c:v>1.93</c:v>
                </c:pt>
                <c:pt idx="100">
                  <c:v>1.85</c:v>
                </c:pt>
                <c:pt idx="101">
                  <c:v>1.71</c:v>
                </c:pt>
                <c:pt idx="102">
                  <c:v>1.53</c:v>
                </c:pt>
                <c:pt idx="103">
                  <c:v>1.43</c:v>
                </c:pt>
                <c:pt idx="104">
                  <c:v>1.48</c:v>
                </c:pt>
                <c:pt idx="105">
                  <c:v>1.71</c:v>
                </c:pt>
                <c:pt idx="106">
                  <c:v>1.71</c:v>
                </c:pt>
                <c:pt idx="107">
                  <c:v>1.82</c:v>
                </c:pt>
                <c:pt idx="108">
                  <c:v>1.51</c:v>
                </c:pt>
                <c:pt idx="109">
                  <c:v>1.35</c:v>
                </c:pt>
                <c:pt idx="110">
                  <c:v>1.1599999999999999</c:v>
                </c:pt>
                <c:pt idx="111">
                  <c:v>0.97</c:v>
                </c:pt>
                <c:pt idx="112">
                  <c:v>0.94</c:v>
                </c:pt>
                <c:pt idx="113">
                  <c:v>0.95</c:v>
                </c:pt>
                <c:pt idx="114">
                  <c:v>0.96</c:v>
                </c:pt>
                <c:pt idx="115">
                  <c:v>0.92</c:v>
                </c:pt>
                <c:pt idx="116">
                  <c:v>0.81</c:v>
                </c:pt>
                <c:pt idx="117">
                  <c:v>0.6</c:v>
                </c:pt>
                <c:pt idx="118">
                  <c:v>0.67</c:v>
                </c:pt>
                <c:pt idx="119">
                  <c:v>0.66</c:v>
                </c:pt>
                <c:pt idx="120">
                  <c:v>0.98</c:v>
                </c:pt>
                <c:pt idx="121">
                  <c:v>1.1200000000000001</c:v>
                </c:pt>
                <c:pt idx="122">
                  <c:v>1.21</c:v>
                </c:pt>
                <c:pt idx="123">
                  <c:v>1.32</c:v>
                </c:pt>
                <c:pt idx="124">
                  <c:v>1.45</c:v>
                </c:pt>
                <c:pt idx="125">
                  <c:v>1.58</c:v>
                </c:pt>
                <c:pt idx="126">
                  <c:v>1.74</c:v>
                </c:pt>
                <c:pt idx="127">
                  <c:v>1.97</c:v>
                </c:pt>
                <c:pt idx="128">
                  <c:v>1.99</c:v>
                </c:pt>
                <c:pt idx="129">
                  <c:v>2.11</c:v>
                </c:pt>
                <c:pt idx="130">
                  <c:v>2.14</c:v>
                </c:pt>
                <c:pt idx="131">
                  <c:v>2.2799999999999998</c:v>
                </c:pt>
                <c:pt idx="132">
                  <c:v>2.2799999999999998</c:v>
                </c:pt>
                <c:pt idx="133">
                  <c:v>2.16</c:v>
                </c:pt>
                <c:pt idx="134">
                  <c:v>2.25</c:v>
                </c:pt>
                <c:pt idx="135">
                  <c:v>2.31</c:v>
                </c:pt>
                <c:pt idx="136">
                  <c:v>2.25</c:v>
                </c:pt>
                <c:pt idx="137">
                  <c:v>2.19</c:v>
                </c:pt>
                <c:pt idx="138">
                  <c:v>2.11</c:v>
                </c:pt>
                <c:pt idx="139">
                  <c:v>1.94</c:v>
                </c:pt>
                <c:pt idx="140">
                  <c:v>2.0099999999999998</c:v>
                </c:pt>
                <c:pt idx="141">
                  <c:v>1.99</c:v>
                </c:pt>
                <c:pt idx="142">
                  <c:v>1.95</c:v>
                </c:pt>
                <c:pt idx="143">
                  <c:v>1.9</c:v>
                </c:pt>
                <c:pt idx="144">
                  <c:v>1.92</c:v>
                </c:pt>
                <c:pt idx="145">
                  <c:v>2</c:v>
                </c:pt>
                <c:pt idx="146">
                  <c:v>1.89</c:v>
                </c:pt>
                <c:pt idx="147">
                  <c:v>1.72</c:v>
                </c:pt>
                <c:pt idx="148">
                  <c:v>1.68</c:v>
                </c:pt>
                <c:pt idx="149">
                  <c:v>1.63</c:v>
                </c:pt>
                <c:pt idx="150">
                  <c:v>1.69</c:v>
                </c:pt>
                <c:pt idx="151">
                  <c:v>1.77</c:v>
                </c:pt>
                <c:pt idx="152">
                  <c:v>1.73</c:v>
                </c:pt>
                <c:pt idx="153">
                  <c:v>1.67</c:v>
                </c:pt>
                <c:pt idx="154">
                  <c:v>1.73</c:v>
                </c:pt>
                <c:pt idx="155">
                  <c:v>1.73</c:v>
                </c:pt>
                <c:pt idx="156">
                  <c:v>1.63</c:v>
                </c:pt>
                <c:pt idx="157">
                  <c:v>1.56</c:v>
                </c:pt>
                <c:pt idx="158">
                  <c:v>1.65</c:v>
                </c:pt>
                <c:pt idx="159">
                  <c:v>1.82</c:v>
                </c:pt>
                <c:pt idx="160">
                  <c:v>1.94</c:v>
                </c:pt>
                <c:pt idx="161">
                  <c:v>1.92</c:v>
                </c:pt>
                <c:pt idx="162">
                  <c:v>1.85</c:v>
                </c:pt>
                <c:pt idx="163">
                  <c:v>1.74</c:v>
                </c:pt>
                <c:pt idx="164">
                  <c:v>1.73</c:v>
                </c:pt>
                <c:pt idx="165">
                  <c:v>1.81</c:v>
                </c:pt>
                <c:pt idx="166">
                  <c:v>1.72</c:v>
                </c:pt>
                <c:pt idx="167">
                  <c:v>1.62</c:v>
                </c:pt>
                <c:pt idx="168">
                  <c:v>1.65</c:v>
                </c:pt>
                <c:pt idx="169">
                  <c:v>1.7</c:v>
                </c:pt>
                <c:pt idx="170">
                  <c:v>1.75</c:v>
                </c:pt>
                <c:pt idx="171">
                  <c:v>1.81</c:v>
                </c:pt>
                <c:pt idx="172">
                  <c:v>1.72</c:v>
                </c:pt>
                <c:pt idx="173">
                  <c:v>1.76</c:v>
                </c:pt>
                <c:pt idx="174">
                  <c:v>1.8</c:v>
                </c:pt>
                <c:pt idx="175">
                  <c:v>1.83</c:v>
                </c:pt>
                <c:pt idx="176">
                  <c:v>1.89</c:v>
                </c:pt>
                <c:pt idx="177">
                  <c:v>1.91</c:v>
                </c:pt>
                <c:pt idx="178">
                  <c:v>2.0299999999999998</c:v>
                </c:pt>
                <c:pt idx="179">
                  <c:v>2.1</c:v>
                </c:pt>
                <c:pt idx="180">
                  <c:v>2.2200000000000002</c:v>
                </c:pt>
                <c:pt idx="181">
                  <c:v>2.33</c:v>
                </c:pt>
                <c:pt idx="182">
                  <c:v>2.19</c:v>
                </c:pt>
                <c:pt idx="183">
                  <c:v>2.13</c:v>
                </c:pt>
                <c:pt idx="184">
                  <c:v>2.2200000000000002</c:v>
                </c:pt>
                <c:pt idx="185">
                  <c:v>2.2200000000000002</c:v>
                </c:pt>
                <c:pt idx="186">
                  <c:v>2.15</c:v>
                </c:pt>
                <c:pt idx="187">
                  <c:v>2.31</c:v>
                </c:pt>
                <c:pt idx="188">
                  <c:v>2.2200000000000002</c:v>
                </c:pt>
                <c:pt idx="189">
                  <c:v>2.17</c:v>
                </c:pt>
                <c:pt idx="190">
                  <c:v>2.15</c:v>
                </c:pt>
                <c:pt idx="191">
                  <c:v>2.2200000000000002</c:v>
                </c:pt>
                <c:pt idx="192">
                  <c:v>2.2639999999999998</c:v>
                </c:pt>
                <c:pt idx="193">
                  <c:v>2.218</c:v>
                </c:pt>
                <c:pt idx="194">
                  <c:v>2.004</c:v>
                </c:pt>
                <c:pt idx="195">
                  <c:v>1.8879999999999999</c:v>
                </c:pt>
                <c:pt idx="196">
                  <c:v>1.742</c:v>
                </c:pt>
                <c:pt idx="197">
                  <c:v>1.7130000000000001</c:v>
                </c:pt>
                <c:pt idx="198">
                  <c:v>1.6990000000000001</c:v>
                </c:pt>
                <c:pt idx="199">
                  <c:v>1.6870000000000001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B3-494D-B437-E3AB127C0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75392"/>
        <c:axId val="165676928"/>
      </c:lineChart>
      <c:catAx>
        <c:axId val="165675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65676928"/>
        <c:crosses val="autoZero"/>
        <c:auto val="1"/>
        <c:lblAlgn val="ctr"/>
        <c:lblOffset val="100"/>
        <c:noMultiLvlLbl val="0"/>
      </c:catAx>
      <c:valAx>
        <c:axId val="165676928"/>
        <c:scaling>
          <c:orientation val="minMax"/>
          <c:max val="7"/>
          <c:min val="-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675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Sheet1!$A$2:$A$69</c:f>
              <c:strCache>
                <c:ptCount val="68"/>
                <c:pt idx="0">
                  <c:v>2012 - Jan</c:v>
                </c:pt>
                <c:pt idx="1">
                  <c:v>2012 - Feb</c:v>
                </c:pt>
                <c:pt idx="2">
                  <c:v>2012 - Mar</c:v>
                </c:pt>
                <c:pt idx="3">
                  <c:v>2012 - Apr</c:v>
                </c:pt>
                <c:pt idx="4">
                  <c:v>2012 - May</c:v>
                </c:pt>
                <c:pt idx="5">
                  <c:v>2012 - Jun</c:v>
                </c:pt>
                <c:pt idx="6">
                  <c:v>2012 - Jul</c:v>
                </c:pt>
                <c:pt idx="7">
                  <c:v>2012 - Aug</c:v>
                </c:pt>
                <c:pt idx="8">
                  <c:v>2012 - Sep</c:v>
                </c:pt>
                <c:pt idx="9">
                  <c:v>2012 - Oct</c:v>
                </c:pt>
                <c:pt idx="10">
                  <c:v>2012 - Nov</c:v>
                </c:pt>
                <c:pt idx="11">
                  <c:v>2012 - Dec</c:v>
                </c:pt>
                <c:pt idx="12">
                  <c:v>2013 - Jan</c:v>
                </c:pt>
                <c:pt idx="13">
                  <c:v>2013 - Feb</c:v>
                </c:pt>
                <c:pt idx="14">
                  <c:v>2013 - Mar</c:v>
                </c:pt>
                <c:pt idx="15">
                  <c:v>2013 - Apr</c:v>
                </c:pt>
                <c:pt idx="16">
                  <c:v>2013 - May</c:v>
                </c:pt>
                <c:pt idx="17">
                  <c:v>2013 - Jun</c:v>
                </c:pt>
                <c:pt idx="18">
                  <c:v>2013 - Jul</c:v>
                </c:pt>
                <c:pt idx="19">
                  <c:v>2013 - Aug</c:v>
                </c:pt>
                <c:pt idx="20">
                  <c:v>2013 - Sep</c:v>
                </c:pt>
                <c:pt idx="21">
                  <c:v>2013 - Oct</c:v>
                </c:pt>
                <c:pt idx="22">
                  <c:v>2013 - Nov</c:v>
                </c:pt>
                <c:pt idx="23">
                  <c:v>2013 - Dec</c:v>
                </c:pt>
                <c:pt idx="24">
                  <c:v>2014 - Jan</c:v>
                </c:pt>
                <c:pt idx="25">
                  <c:v>2014 - Feb</c:v>
                </c:pt>
                <c:pt idx="26">
                  <c:v>2014 - Mar</c:v>
                </c:pt>
                <c:pt idx="27">
                  <c:v>2014 - Apr</c:v>
                </c:pt>
                <c:pt idx="28">
                  <c:v>2014 - May</c:v>
                </c:pt>
                <c:pt idx="29">
                  <c:v>2014 - Jun</c:v>
                </c:pt>
                <c:pt idx="30">
                  <c:v>2014 - Jul</c:v>
                </c:pt>
                <c:pt idx="31">
                  <c:v>2014 - Aug</c:v>
                </c:pt>
                <c:pt idx="32">
                  <c:v>2014 - Sep</c:v>
                </c:pt>
                <c:pt idx="33">
                  <c:v>2014 - Oct</c:v>
                </c:pt>
                <c:pt idx="34">
                  <c:v>2014 - Nov</c:v>
                </c:pt>
                <c:pt idx="35">
                  <c:v>2014 - Dec</c:v>
                </c:pt>
                <c:pt idx="36">
                  <c:v>2015 - Jan</c:v>
                </c:pt>
                <c:pt idx="37">
                  <c:v>2015 - Feb</c:v>
                </c:pt>
                <c:pt idx="38">
                  <c:v>2015 - Mar</c:v>
                </c:pt>
                <c:pt idx="39">
                  <c:v>2015 - Apr</c:v>
                </c:pt>
                <c:pt idx="40">
                  <c:v>2015 - May</c:v>
                </c:pt>
                <c:pt idx="41">
                  <c:v>2015 - Jun</c:v>
                </c:pt>
                <c:pt idx="42">
                  <c:v>2015 - Jul</c:v>
                </c:pt>
                <c:pt idx="43">
                  <c:v>2015 - Aug</c:v>
                </c:pt>
                <c:pt idx="44">
                  <c:v>2015 - Sep</c:v>
                </c:pt>
                <c:pt idx="45">
                  <c:v>2015 - Oct</c:v>
                </c:pt>
                <c:pt idx="46">
                  <c:v>2015 - Nov</c:v>
                </c:pt>
                <c:pt idx="47">
                  <c:v>2015 - Dec</c:v>
                </c:pt>
                <c:pt idx="48">
                  <c:v>2016 - Jan</c:v>
                </c:pt>
                <c:pt idx="49">
                  <c:v>2016 - Feb</c:v>
                </c:pt>
                <c:pt idx="50">
                  <c:v>2016 - Mar</c:v>
                </c:pt>
                <c:pt idx="51">
                  <c:v>2016 - Apr</c:v>
                </c:pt>
                <c:pt idx="52">
                  <c:v>2016 - May</c:v>
                </c:pt>
                <c:pt idx="53">
                  <c:v>2016 - Jun</c:v>
                </c:pt>
                <c:pt idx="54">
                  <c:v>2016 - Jul</c:v>
                </c:pt>
                <c:pt idx="55">
                  <c:v>2016 - Aug</c:v>
                </c:pt>
                <c:pt idx="56">
                  <c:v>2016 - Sep</c:v>
                </c:pt>
                <c:pt idx="57">
                  <c:v>2016 - Oct</c:v>
                </c:pt>
                <c:pt idx="58">
                  <c:v>2016 - Nov</c:v>
                </c:pt>
                <c:pt idx="59">
                  <c:v>2016 - Dec</c:v>
                </c:pt>
                <c:pt idx="60">
                  <c:v>2017 - Jan</c:v>
                </c:pt>
                <c:pt idx="61">
                  <c:v>2017 - Feb</c:v>
                </c:pt>
                <c:pt idx="62">
                  <c:v>2017 - Mar</c:v>
                </c:pt>
                <c:pt idx="63">
                  <c:v>2017 - Apr</c:v>
                </c:pt>
                <c:pt idx="64">
                  <c:v>2017 - May</c:v>
                </c:pt>
                <c:pt idx="65">
                  <c:v>2017 - Jun</c:v>
                </c:pt>
                <c:pt idx="66">
                  <c:v>2017 - Jul</c:v>
                </c:pt>
                <c:pt idx="67">
                  <c:v>2017 - Aug</c:v>
                </c:pt>
              </c:strCache>
            </c:strRef>
          </c:cat>
          <c:val>
            <c:numRef>
              <c:f>Sheet1!$B$2:$B$69</c:f>
              <c:numCache>
                <c:formatCode>General</c:formatCode>
                <c:ptCount val="68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0.125</c:v>
                </c:pt>
                <c:pt idx="36">
                  <c:v>0.125</c:v>
                </c:pt>
                <c:pt idx="37">
                  <c:v>0.125</c:v>
                </c:pt>
                <c:pt idx="38">
                  <c:v>0.125</c:v>
                </c:pt>
                <c:pt idx="39">
                  <c:v>0.125</c:v>
                </c:pt>
                <c:pt idx="40">
                  <c:v>0.125</c:v>
                </c:pt>
                <c:pt idx="41">
                  <c:v>0.125</c:v>
                </c:pt>
                <c:pt idx="42">
                  <c:v>0.125</c:v>
                </c:pt>
                <c:pt idx="43">
                  <c:v>0.125</c:v>
                </c:pt>
                <c:pt idx="44">
                  <c:v>0.125</c:v>
                </c:pt>
                <c:pt idx="45">
                  <c:v>0.125</c:v>
                </c:pt>
                <c:pt idx="46">
                  <c:v>0.125</c:v>
                </c:pt>
                <c:pt idx="47">
                  <c:v>0.24460000000000001</c:v>
                </c:pt>
                <c:pt idx="48">
                  <c:v>0.375</c:v>
                </c:pt>
                <c:pt idx="49">
                  <c:v>0.375</c:v>
                </c:pt>
                <c:pt idx="50">
                  <c:v>0.375</c:v>
                </c:pt>
                <c:pt idx="51">
                  <c:v>0.375</c:v>
                </c:pt>
                <c:pt idx="52">
                  <c:v>0.375</c:v>
                </c:pt>
                <c:pt idx="53">
                  <c:v>0.375</c:v>
                </c:pt>
                <c:pt idx="54">
                  <c:v>0.375</c:v>
                </c:pt>
                <c:pt idx="55">
                  <c:v>0.375</c:v>
                </c:pt>
                <c:pt idx="56">
                  <c:v>0.375</c:v>
                </c:pt>
                <c:pt idx="57">
                  <c:v>0.375</c:v>
                </c:pt>
                <c:pt idx="58">
                  <c:v>0.375</c:v>
                </c:pt>
                <c:pt idx="59">
                  <c:v>0.51139999999999997</c:v>
                </c:pt>
                <c:pt idx="60">
                  <c:v>0.625</c:v>
                </c:pt>
                <c:pt idx="61">
                  <c:v>0.625</c:v>
                </c:pt>
                <c:pt idx="62">
                  <c:v>0.75539999999999996</c:v>
                </c:pt>
                <c:pt idx="63">
                  <c:v>0.875</c:v>
                </c:pt>
                <c:pt idx="64">
                  <c:v>0.875</c:v>
                </c:pt>
                <c:pt idx="65">
                  <c:v>1.0114000000000001</c:v>
                </c:pt>
                <c:pt idx="66">
                  <c:v>1.125</c:v>
                </c:pt>
                <c:pt idx="67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46-4A14-B58F-FD4AD1D2A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049072"/>
        <c:axId val="473045792"/>
      </c:barChart>
      <c:catAx>
        <c:axId val="47304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045792"/>
        <c:crosses val="autoZero"/>
        <c:auto val="1"/>
        <c:lblAlgn val="ctr"/>
        <c:lblOffset val="100"/>
        <c:noMultiLvlLbl val="0"/>
      </c:catAx>
      <c:valAx>
        <c:axId val="47304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04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Rent Change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5.9</c:v>
                </c:pt>
                <c:pt idx="1">
                  <c:v>4.2</c:v>
                </c:pt>
                <c:pt idx="2">
                  <c:v>2.4</c:v>
                </c:pt>
                <c:pt idx="3">
                  <c:v>-1.3</c:v>
                </c:pt>
                <c:pt idx="4">
                  <c:v>-6.5</c:v>
                </c:pt>
                <c:pt idx="5">
                  <c:v>5.0999999999999996</c:v>
                </c:pt>
                <c:pt idx="6">
                  <c:v>5</c:v>
                </c:pt>
                <c:pt idx="7">
                  <c:v>3.9</c:v>
                </c:pt>
                <c:pt idx="8">
                  <c:v>3.4</c:v>
                </c:pt>
                <c:pt idx="9">
                  <c:v>5.3</c:v>
                </c:pt>
                <c:pt idx="10">
                  <c:v>4.5</c:v>
                </c:pt>
                <c:pt idx="11">
                  <c:v>0.2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A-42CE-B951-4A890CBAC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724032"/>
        <c:axId val="17421107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Vacancy</c:v>
                </c:pt>
              </c:strCache>
            </c:strRef>
          </c:tx>
          <c:spPr>
            <a:ln w="63500"/>
          </c:spPr>
          <c:cat>
            <c:numRef>
              <c:f>Sheet1!$A$2:$A$14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</c:v>
                </c:pt>
                <c:pt idx="1">
                  <c:v>5.2</c:v>
                </c:pt>
                <c:pt idx="2">
                  <c:v>5.7</c:v>
                </c:pt>
                <c:pt idx="3">
                  <c:v>6.5</c:v>
                </c:pt>
                <c:pt idx="4">
                  <c:v>7.1</c:v>
                </c:pt>
                <c:pt idx="5">
                  <c:v>5.8</c:v>
                </c:pt>
                <c:pt idx="6">
                  <c:v>5.5</c:v>
                </c:pt>
                <c:pt idx="7">
                  <c:v>5.0999999999999996</c:v>
                </c:pt>
                <c:pt idx="8">
                  <c:v>5.0999999999999996</c:v>
                </c:pt>
                <c:pt idx="9">
                  <c:v>4.7</c:v>
                </c:pt>
                <c:pt idx="10">
                  <c:v>4.5999999999999996</c:v>
                </c:pt>
                <c:pt idx="11">
                  <c:v>4.9000000000000004</c:v>
                </c:pt>
                <c:pt idx="12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5A-42CE-B951-4A890CBAC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724032"/>
        <c:axId val="174211072"/>
      </c:lineChart>
      <c:catAx>
        <c:axId val="17372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4211072"/>
        <c:crosses val="autoZero"/>
        <c:auto val="1"/>
        <c:lblAlgn val="ctr"/>
        <c:lblOffset val="100"/>
        <c:noMultiLvlLbl val="0"/>
      </c:catAx>
      <c:valAx>
        <c:axId val="17421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72403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8862</c:v>
                </c:pt>
                <c:pt idx="1">
                  <c:v>10403</c:v>
                </c:pt>
                <c:pt idx="2">
                  <c:v>12085</c:v>
                </c:pt>
                <c:pt idx="3">
                  <c:v>11234</c:v>
                </c:pt>
                <c:pt idx="4">
                  <c:v>8724</c:v>
                </c:pt>
                <c:pt idx="5">
                  <c:v>12607</c:v>
                </c:pt>
                <c:pt idx="6">
                  <c:v>15277</c:v>
                </c:pt>
                <c:pt idx="7">
                  <c:v>14009</c:v>
                </c:pt>
                <c:pt idx="8">
                  <c:v>7611</c:v>
                </c:pt>
                <c:pt idx="9">
                  <c:v>1445</c:v>
                </c:pt>
                <c:pt idx="10">
                  <c:v>2747</c:v>
                </c:pt>
                <c:pt idx="11">
                  <c:v>3159</c:v>
                </c:pt>
                <c:pt idx="12">
                  <c:v>3248</c:v>
                </c:pt>
                <c:pt idx="13">
                  <c:v>3844</c:v>
                </c:pt>
                <c:pt idx="14">
                  <c:v>7393</c:v>
                </c:pt>
                <c:pt idx="15">
                  <c:v>7345</c:v>
                </c:pt>
                <c:pt idx="16">
                  <c:v>11032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2E-4D92-8D0E-D58C7DD9BE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27183</c:v>
                </c:pt>
                <c:pt idx="1">
                  <c:v>28223</c:v>
                </c:pt>
                <c:pt idx="2">
                  <c:v>30410</c:v>
                </c:pt>
                <c:pt idx="3">
                  <c:v>35750</c:v>
                </c:pt>
                <c:pt idx="4">
                  <c:v>35810</c:v>
                </c:pt>
                <c:pt idx="5">
                  <c:v>37470</c:v>
                </c:pt>
                <c:pt idx="6">
                  <c:v>28632</c:v>
                </c:pt>
                <c:pt idx="7">
                  <c:v>18095</c:v>
                </c:pt>
                <c:pt idx="8">
                  <c:v>7637</c:v>
                </c:pt>
                <c:pt idx="9">
                  <c:v>4383</c:v>
                </c:pt>
                <c:pt idx="10">
                  <c:v>4244</c:v>
                </c:pt>
                <c:pt idx="11">
                  <c:v>4145</c:v>
                </c:pt>
                <c:pt idx="12">
                  <c:v>5658</c:v>
                </c:pt>
                <c:pt idx="13">
                  <c:v>7261</c:v>
                </c:pt>
                <c:pt idx="14">
                  <c:v>7723</c:v>
                </c:pt>
                <c:pt idx="15">
                  <c:v>7676</c:v>
                </c:pt>
                <c:pt idx="16">
                  <c:v>8032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2E-4D92-8D0E-D58C7DD9B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241648"/>
        <c:axId val="488242632"/>
      </c:lineChart>
      <c:catAx>
        <c:axId val="48824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242632"/>
        <c:crosses val="autoZero"/>
        <c:auto val="1"/>
        <c:lblAlgn val="ctr"/>
        <c:lblOffset val="100"/>
        <c:noMultiLvlLbl val="0"/>
      </c:catAx>
      <c:valAx>
        <c:axId val="488242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24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106434</c:v>
                </c:pt>
                <c:pt idx="1">
                  <c:v>108209</c:v>
                </c:pt>
                <c:pt idx="2">
                  <c:v>109297</c:v>
                </c:pt>
                <c:pt idx="3">
                  <c:v>111278</c:v>
                </c:pt>
                <c:pt idx="4">
                  <c:v>112000</c:v>
                </c:pt>
                <c:pt idx="5">
                  <c:v>113343</c:v>
                </c:pt>
                <c:pt idx="6">
                  <c:v>114384</c:v>
                </c:pt>
                <c:pt idx="7">
                  <c:v>116011</c:v>
                </c:pt>
                <c:pt idx="8">
                  <c:v>116783</c:v>
                </c:pt>
                <c:pt idx="9">
                  <c:v>117181</c:v>
                </c:pt>
                <c:pt idx="10">
                  <c:v>117538</c:v>
                </c:pt>
                <c:pt idx="11">
                  <c:v>119927</c:v>
                </c:pt>
                <c:pt idx="12">
                  <c:v>121084</c:v>
                </c:pt>
                <c:pt idx="13">
                  <c:v>122459</c:v>
                </c:pt>
                <c:pt idx="14">
                  <c:v>123931</c:v>
                </c:pt>
                <c:pt idx="15">
                  <c:v>124587</c:v>
                </c:pt>
                <c:pt idx="16">
                  <c:v>125819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F-4D2F-BB2F-4DC8B5B16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034544"/>
        <c:axId val="428036512"/>
      </c:barChart>
      <c:catAx>
        <c:axId val="42803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36512"/>
        <c:crosses val="autoZero"/>
        <c:auto val="1"/>
        <c:lblAlgn val="ctr"/>
        <c:lblOffset val="100"/>
        <c:noMultiLvlLbl val="0"/>
      </c:catAx>
      <c:valAx>
        <c:axId val="428036512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3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change from a year ago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Sheet1!$A$2:$A$71</c:f>
              <c:strCache>
                <c:ptCount val="70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</c:strCache>
            </c:strRef>
          </c:cat>
          <c:val>
            <c:numRef>
              <c:f>Sheet1!$B$2:$B$71</c:f>
              <c:numCache>
                <c:formatCode>General</c:formatCode>
                <c:ptCount val="70"/>
                <c:pt idx="0">
                  <c:v>5.73</c:v>
                </c:pt>
                <c:pt idx="1">
                  <c:v>5.18</c:v>
                </c:pt>
                <c:pt idx="2">
                  <c:v>5.01</c:v>
                </c:pt>
                <c:pt idx="3">
                  <c:v>4.42</c:v>
                </c:pt>
                <c:pt idx="4">
                  <c:v>3.28</c:v>
                </c:pt>
                <c:pt idx="5">
                  <c:v>2.57</c:v>
                </c:pt>
                <c:pt idx="6">
                  <c:v>1.95</c:v>
                </c:pt>
                <c:pt idx="7">
                  <c:v>2.59</c:v>
                </c:pt>
                <c:pt idx="8">
                  <c:v>2.4700000000000002</c:v>
                </c:pt>
                <c:pt idx="9">
                  <c:v>2.73</c:v>
                </c:pt>
                <c:pt idx="10">
                  <c:v>3.07</c:v>
                </c:pt>
                <c:pt idx="11">
                  <c:v>2.06</c:v>
                </c:pt>
                <c:pt idx="12">
                  <c:v>2.2000000000000002</c:v>
                </c:pt>
                <c:pt idx="13">
                  <c:v>2.82</c:v>
                </c:pt>
                <c:pt idx="14">
                  <c:v>3.61</c:v>
                </c:pt>
                <c:pt idx="15">
                  <c:v>3.86</c:v>
                </c:pt>
                <c:pt idx="16">
                  <c:v>4.41</c:v>
                </c:pt>
                <c:pt idx="17">
                  <c:v>3.93</c:v>
                </c:pt>
                <c:pt idx="18">
                  <c:v>3.4</c:v>
                </c:pt>
                <c:pt idx="19">
                  <c:v>3.65</c:v>
                </c:pt>
                <c:pt idx="20">
                  <c:v>3.44</c:v>
                </c:pt>
                <c:pt idx="21">
                  <c:v>3.89</c:v>
                </c:pt>
                <c:pt idx="22">
                  <c:v>3.7</c:v>
                </c:pt>
                <c:pt idx="23">
                  <c:v>3.04</c:v>
                </c:pt>
                <c:pt idx="24">
                  <c:v>3.4</c:v>
                </c:pt>
                <c:pt idx="25">
                  <c:v>2.83</c:v>
                </c:pt>
                <c:pt idx="26">
                  <c:v>2.64</c:v>
                </c:pt>
                <c:pt idx="27">
                  <c:v>3.3</c:v>
                </c:pt>
                <c:pt idx="28">
                  <c:v>2.69</c:v>
                </c:pt>
                <c:pt idx="29">
                  <c:v>2.4900000000000002</c:v>
                </c:pt>
                <c:pt idx="30">
                  <c:v>2.35</c:v>
                </c:pt>
                <c:pt idx="31">
                  <c:v>1.44</c:v>
                </c:pt>
                <c:pt idx="32">
                  <c:v>0.7</c:v>
                </c:pt>
                <c:pt idx="33">
                  <c:v>0.53</c:v>
                </c:pt>
                <c:pt idx="34">
                  <c:v>-0.64</c:v>
                </c:pt>
                <c:pt idx="35">
                  <c:v>-1.96</c:v>
                </c:pt>
                <c:pt idx="36">
                  <c:v>-2.09</c:v>
                </c:pt>
                <c:pt idx="37">
                  <c:v>-2.69</c:v>
                </c:pt>
                <c:pt idx="38">
                  <c:v>-1.39</c:v>
                </c:pt>
                <c:pt idx="39">
                  <c:v>-0.2</c:v>
                </c:pt>
                <c:pt idx="40">
                  <c:v>0.68</c:v>
                </c:pt>
                <c:pt idx="41">
                  <c:v>1.96</c:v>
                </c:pt>
                <c:pt idx="42">
                  <c:v>2</c:v>
                </c:pt>
                <c:pt idx="43">
                  <c:v>3.05</c:v>
                </c:pt>
                <c:pt idx="44">
                  <c:v>3.02</c:v>
                </c:pt>
                <c:pt idx="45">
                  <c:v>2.39</c:v>
                </c:pt>
                <c:pt idx="46">
                  <c:v>2.1800000000000002</c:v>
                </c:pt>
                <c:pt idx="47">
                  <c:v>1.48</c:v>
                </c:pt>
                <c:pt idx="48">
                  <c:v>1.58</c:v>
                </c:pt>
                <c:pt idx="49">
                  <c:v>1.55</c:v>
                </c:pt>
                <c:pt idx="50">
                  <c:v>1.38</c:v>
                </c:pt>
                <c:pt idx="51">
                  <c:v>1.32</c:v>
                </c:pt>
                <c:pt idx="52">
                  <c:v>1.1879999999999999</c:v>
                </c:pt>
                <c:pt idx="53">
                  <c:v>1.224</c:v>
                </c:pt>
                <c:pt idx="54">
                  <c:v>1.429</c:v>
                </c:pt>
                <c:pt idx="55">
                  <c:v>1.9990000000000001</c:v>
                </c:pt>
                <c:pt idx="56">
                  <c:v>2.0099999999999998</c:v>
                </c:pt>
                <c:pt idx="57">
                  <c:v>2.6720000000000002</c:v>
                </c:pt>
                <c:pt idx="58">
                  <c:v>3.1850000000000001</c:v>
                </c:pt>
                <c:pt idx="59">
                  <c:v>3.5920000000000001</c:v>
                </c:pt>
                <c:pt idx="60">
                  <c:v>4.0309999999999997</c:v>
                </c:pt>
                <c:pt idx="61">
                  <c:v>3.9129999999999998</c:v>
                </c:pt>
                <c:pt idx="62">
                  <c:v>3.6179999999999999</c:v>
                </c:pt>
                <c:pt idx="63">
                  <c:v>3.0249999999999999</c:v>
                </c:pt>
                <c:pt idx="64">
                  <c:v>2.5590000000000002</c:v>
                </c:pt>
                <c:pt idx="65">
                  <c:v>2.7589999999999999</c:v>
                </c:pt>
                <c:pt idx="66">
                  <c:v>2.7730000000000001</c:v>
                </c:pt>
                <c:pt idx="67">
                  <c:v>2.8370000000000002</c:v>
                </c:pt>
                <c:pt idx="68">
                  <c:v>2.8650000000000002</c:v>
                </c:pt>
                <c:pt idx="69">
                  <c:v>2.7450000000000001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2-4C79-8F6E-10A427EF6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053944"/>
        <c:axId val="399051976"/>
      </c:barChart>
      <c:catAx>
        <c:axId val="39905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51976"/>
        <c:crosses val="autoZero"/>
        <c:auto val="1"/>
        <c:lblAlgn val="ctr"/>
        <c:lblOffset val="100"/>
        <c:tickLblSkip val="2"/>
        <c:noMultiLvlLbl val="0"/>
      </c:catAx>
      <c:valAx>
        <c:axId val="39905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53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10.6</c:v>
                </c:pt>
                <c:pt idx="1">
                  <c:v>10.6</c:v>
                </c:pt>
                <c:pt idx="2">
                  <c:v>10.9</c:v>
                </c:pt>
                <c:pt idx="3">
                  <c:v>10.199999999999999</c:v>
                </c:pt>
                <c:pt idx="4">
                  <c:v>10.9</c:v>
                </c:pt>
                <c:pt idx="5">
                  <c:v>10.8</c:v>
                </c:pt>
                <c:pt idx="6">
                  <c:v>11.6</c:v>
                </c:pt>
                <c:pt idx="7">
                  <c:v>11.8</c:v>
                </c:pt>
                <c:pt idx="8">
                  <c:v>12.7</c:v>
                </c:pt>
                <c:pt idx="9">
                  <c:v>12.8</c:v>
                </c:pt>
                <c:pt idx="10">
                  <c:v>13.4</c:v>
                </c:pt>
                <c:pt idx="11">
                  <c:v>13.4</c:v>
                </c:pt>
                <c:pt idx="12">
                  <c:v>13.6</c:v>
                </c:pt>
                <c:pt idx="13">
                  <c:v>13.9</c:v>
                </c:pt>
                <c:pt idx="14">
                  <c:v>14.7</c:v>
                </c:pt>
                <c:pt idx="15">
                  <c:v>15.1</c:v>
                </c:pt>
                <c:pt idx="1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F-4D2F-BB2F-4DC8B5B16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034544"/>
        <c:axId val="428036512"/>
      </c:barChart>
      <c:catAx>
        <c:axId val="42803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36512"/>
        <c:crosses val="autoZero"/>
        <c:auto val="1"/>
        <c:lblAlgn val="ctr"/>
        <c:lblOffset val="100"/>
        <c:tickLblSkip val="2"/>
        <c:noMultiLvlLbl val="0"/>
      </c:catAx>
      <c:valAx>
        <c:axId val="428036512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3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25-29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19280</c:v>
                </c:pt>
                <c:pt idx="1">
                  <c:v>18819</c:v>
                </c:pt>
                <c:pt idx="2">
                  <c:v>18691</c:v>
                </c:pt>
                <c:pt idx="3">
                  <c:v>18772</c:v>
                </c:pt>
                <c:pt idx="4">
                  <c:v>19107</c:v>
                </c:pt>
                <c:pt idx="5">
                  <c:v>19535</c:v>
                </c:pt>
                <c:pt idx="6">
                  <c:v>20110</c:v>
                </c:pt>
                <c:pt idx="7">
                  <c:v>20543</c:v>
                </c:pt>
                <c:pt idx="8">
                  <c:v>20903</c:v>
                </c:pt>
                <c:pt idx="9">
                  <c:v>21078</c:v>
                </c:pt>
                <c:pt idx="10">
                  <c:v>21144</c:v>
                </c:pt>
                <c:pt idx="11">
                  <c:v>21282</c:v>
                </c:pt>
                <c:pt idx="12">
                  <c:v>21391</c:v>
                </c:pt>
                <c:pt idx="13">
                  <c:v>21580</c:v>
                </c:pt>
                <c:pt idx="14">
                  <c:v>21998</c:v>
                </c:pt>
                <c:pt idx="15">
                  <c:v>22473</c:v>
                </c:pt>
                <c:pt idx="16">
                  <c:v>23001</c:v>
                </c:pt>
                <c:pt idx="17">
                  <c:v>23472</c:v>
                </c:pt>
                <c:pt idx="18">
                  <c:v>23757</c:v>
                </c:pt>
                <c:pt idx="19">
                  <c:v>23875</c:v>
                </c:pt>
                <c:pt idx="20">
                  <c:v>23722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2E-411C-9B3D-7BEED836E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384864"/>
        <c:axId val="332382896"/>
      </c:lineChart>
      <c:catAx>
        <c:axId val="33238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382896"/>
        <c:crosses val="autoZero"/>
        <c:auto val="1"/>
        <c:lblAlgn val="ctr"/>
        <c:lblOffset val="100"/>
        <c:noMultiLvlLbl val="0"/>
      </c:catAx>
      <c:valAx>
        <c:axId val="332382896"/>
        <c:scaling>
          <c:orientation val="minMax"/>
          <c:min val="1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38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Rent Change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5.8</c:v>
                </c:pt>
                <c:pt idx="1">
                  <c:v>8.6999999999999993</c:v>
                </c:pt>
                <c:pt idx="2">
                  <c:v>10</c:v>
                </c:pt>
                <c:pt idx="3">
                  <c:v>3.8</c:v>
                </c:pt>
                <c:pt idx="4">
                  <c:v>-12.4</c:v>
                </c:pt>
                <c:pt idx="5">
                  <c:v>-4.5999999999999996</c:v>
                </c:pt>
                <c:pt idx="6">
                  <c:v>3.1</c:v>
                </c:pt>
                <c:pt idx="7">
                  <c:v>3.8</c:v>
                </c:pt>
                <c:pt idx="8">
                  <c:v>2.5</c:v>
                </c:pt>
                <c:pt idx="9">
                  <c:v>4.5</c:v>
                </c:pt>
                <c:pt idx="10">
                  <c:v>4</c:v>
                </c:pt>
                <c:pt idx="11">
                  <c:v>1.3</c:v>
                </c:pt>
                <c:pt idx="1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C1-4047-A666-6E955B6B1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675648"/>
        <c:axId val="1736771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Vacancy</c:v>
                </c:pt>
              </c:strCache>
            </c:strRef>
          </c:tx>
          <c:spPr>
            <a:ln w="63500"/>
          </c:spPr>
          <c:cat>
            <c:numRef>
              <c:f>Sheet1!$A$2:$A$14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13.6</c:v>
                </c:pt>
                <c:pt idx="1">
                  <c:v>12.5</c:v>
                </c:pt>
                <c:pt idx="2">
                  <c:v>12.5</c:v>
                </c:pt>
                <c:pt idx="3">
                  <c:v>14.1</c:v>
                </c:pt>
                <c:pt idx="4">
                  <c:v>16.5</c:v>
                </c:pt>
                <c:pt idx="5">
                  <c:v>16.399999999999999</c:v>
                </c:pt>
                <c:pt idx="6">
                  <c:v>16</c:v>
                </c:pt>
                <c:pt idx="7">
                  <c:v>15.4</c:v>
                </c:pt>
                <c:pt idx="8">
                  <c:v>14.9</c:v>
                </c:pt>
                <c:pt idx="9">
                  <c:v>14</c:v>
                </c:pt>
                <c:pt idx="10">
                  <c:v>13.1</c:v>
                </c:pt>
                <c:pt idx="11">
                  <c:v>12.9</c:v>
                </c:pt>
                <c:pt idx="12">
                  <c:v>12.6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C1-4047-A666-6E955B6B1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675648"/>
        <c:axId val="173677184"/>
      </c:lineChart>
      <c:catAx>
        <c:axId val="17367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3677184"/>
        <c:crosses val="autoZero"/>
        <c:auto val="1"/>
        <c:lblAlgn val="ctr"/>
        <c:lblOffset val="100"/>
        <c:noMultiLvlLbl val="0"/>
      </c:catAx>
      <c:valAx>
        <c:axId val="173677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67564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Rent Change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2.8</c:v>
                </c:pt>
                <c:pt idx="1">
                  <c:v>4.9000000000000004</c:v>
                </c:pt>
                <c:pt idx="2">
                  <c:v>3.3</c:v>
                </c:pt>
                <c:pt idx="3">
                  <c:v>0.3</c:v>
                </c:pt>
                <c:pt idx="4">
                  <c:v>-10.199999999999999</c:v>
                </c:pt>
                <c:pt idx="5">
                  <c:v>-6.7</c:v>
                </c:pt>
                <c:pt idx="6">
                  <c:v>-0.6</c:v>
                </c:pt>
                <c:pt idx="7">
                  <c:v>1</c:v>
                </c:pt>
                <c:pt idx="8">
                  <c:v>3.6</c:v>
                </c:pt>
                <c:pt idx="9">
                  <c:v>4.8</c:v>
                </c:pt>
                <c:pt idx="10">
                  <c:v>5.3</c:v>
                </c:pt>
                <c:pt idx="11">
                  <c:v>6.6</c:v>
                </c:pt>
                <c:pt idx="1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A1-4F70-9400-0AC3087D5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244224"/>
        <c:axId val="174245760"/>
      </c:barChar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Vacancy</c:v>
                </c:pt>
              </c:strCache>
            </c:strRef>
          </c:tx>
          <c:spPr>
            <a:ln w="63500"/>
          </c:spPr>
          <c:cat>
            <c:numRef>
              <c:f>Sheet1!$A$2:$A$14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10.1</c:v>
                </c:pt>
                <c:pt idx="1">
                  <c:v>9.9</c:v>
                </c:pt>
                <c:pt idx="2">
                  <c:v>9.9</c:v>
                </c:pt>
                <c:pt idx="3">
                  <c:v>11.8</c:v>
                </c:pt>
                <c:pt idx="4">
                  <c:v>14.3</c:v>
                </c:pt>
                <c:pt idx="5">
                  <c:v>14.2</c:v>
                </c:pt>
                <c:pt idx="6">
                  <c:v>13.3</c:v>
                </c:pt>
                <c:pt idx="7">
                  <c:v>12.6</c:v>
                </c:pt>
                <c:pt idx="8">
                  <c:v>11.2</c:v>
                </c:pt>
                <c:pt idx="9">
                  <c:v>10.199999999999999</c:v>
                </c:pt>
                <c:pt idx="10">
                  <c:v>8.9</c:v>
                </c:pt>
                <c:pt idx="11">
                  <c:v>8.1999999999999993</c:v>
                </c:pt>
                <c:pt idx="1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F70-9400-0AC3087D5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244224"/>
        <c:axId val="174245760"/>
      </c:lineChart>
      <c:catAx>
        <c:axId val="17424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4245760"/>
        <c:crosses val="autoZero"/>
        <c:auto val="1"/>
        <c:lblAlgn val="ctr"/>
        <c:lblOffset val="100"/>
        <c:noMultiLvlLbl val="0"/>
      </c:catAx>
      <c:valAx>
        <c:axId val="174245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24422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Rent Change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3</c:v>
                </c:pt>
                <c:pt idx="1">
                  <c:v>3.4</c:v>
                </c:pt>
                <c:pt idx="2">
                  <c:v>4.2</c:v>
                </c:pt>
                <c:pt idx="3">
                  <c:v>-2.1</c:v>
                </c:pt>
                <c:pt idx="4">
                  <c:v>-4.9000000000000004</c:v>
                </c:pt>
                <c:pt idx="5">
                  <c:v>-5</c:v>
                </c:pt>
                <c:pt idx="6">
                  <c:v>-2.1</c:v>
                </c:pt>
                <c:pt idx="7">
                  <c:v>-0.21</c:v>
                </c:pt>
                <c:pt idx="8">
                  <c:v>-0.2</c:v>
                </c:pt>
                <c:pt idx="9">
                  <c:v>0.8</c:v>
                </c:pt>
                <c:pt idx="10">
                  <c:v>1.3</c:v>
                </c:pt>
                <c:pt idx="11">
                  <c:v>2.7</c:v>
                </c:pt>
                <c:pt idx="1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E1-4257-A0BA-E1ABE6BA2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488512"/>
        <c:axId val="20581696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Vacancy</c:v>
                </c:pt>
              </c:strCache>
            </c:strRef>
          </c:tx>
          <c:cat>
            <c:numRef>
              <c:f>Sheet1!$A$2:$A$14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7.4</c:v>
                </c:pt>
                <c:pt idx="1">
                  <c:v>8.1999999999999993</c:v>
                </c:pt>
                <c:pt idx="2">
                  <c:v>9.1</c:v>
                </c:pt>
                <c:pt idx="3">
                  <c:v>10.9</c:v>
                </c:pt>
                <c:pt idx="4">
                  <c:v>12.8</c:v>
                </c:pt>
                <c:pt idx="5">
                  <c:v>13.1</c:v>
                </c:pt>
                <c:pt idx="6">
                  <c:v>13.1</c:v>
                </c:pt>
                <c:pt idx="7">
                  <c:v>12.7</c:v>
                </c:pt>
                <c:pt idx="8">
                  <c:v>12</c:v>
                </c:pt>
                <c:pt idx="9">
                  <c:v>11.4</c:v>
                </c:pt>
                <c:pt idx="10">
                  <c:v>10.7</c:v>
                </c:pt>
                <c:pt idx="11">
                  <c:v>10.199999999999999</c:v>
                </c:pt>
                <c:pt idx="12">
                  <c:v>10.1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E1-4257-A0BA-E1ABE6BA2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488512"/>
        <c:axId val="205816960"/>
      </c:lineChart>
      <c:catAx>
        <c:axId val="18948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5816960"/>
        <c:crosses val="autoZero"/>
        <c:auto val="1"/>
        <c:lblAlgn val="ctr"/>
        <c:lblOffset val="100"/>
        <c:noMultiLvlLbl val="0"/>
      </c:catAx>
      <c:valAx>
        <c:axId val="20581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48851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E-Commerce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Sheet1!$A$2:$A$201</c:f>
              <c:strCache>
                <c:ptCount val="200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</c:strCache>
            </c:strRef>
          </c:cat>
          <c:val>
            <c:numRef>
              <c:f>Sheet1!$B$2:$B$201</c:f>
              <c:numCache>
                <c:formatCode>General</c:formatCode>
                <c:ptCount val="200"/>
                <c:pt idx="0">
                  <c:v>18.216999999999999</c:v>
                </c:pt>
                <c:pt idx="1">
                  <c:v>20.472000000000001</c:v>
                </c:pt>
                <c:pt idx="2">
                  <c:v>18.329000000000001</c:v>
                </c:pt>
                <c:pt idx="3">
                  <c:v>17.116</c:v>
                </c:pt>
                <c:pt idx="4">
                  <c:v>15.775</c:v>
                </c:pt>
                <c:pt idx="5">
                  <c:v>19.04</c:v>
                </c:pt>
                <c:pt idx="6">
                  <c:v>18.010999999999999</c:v>
                </c:pt>
                <c:pt idx="7">
                  <c:v>17.856000000000002</c:v>
                </c:pt>
                <c:pt idx="8">
                  <c:v>19.544</c:v>
                </c:pt>
                <c:pt idx="9">
                  <c:v>19.585999999999999</c:v>
                </c:pt>
                <c:pt idx="10">
                  <c:v>21.152000000000001</c:v>
                </c:pt>
                <c:pt idx="11">
                  <c:v>22.25</c:v>
                </c:pt>
                <c:pt idx="12">
                  <c:v>11.909000000000001</c:v>
                </c:pt>
                <c:pt idx="13">
                  <c:v>6.8959999999999999</c:v>
                </c:pt>
                <c:pt idx="14">
                  <c:v>7.6639999999999997</c:v>
                </c:pt>
                <c:pt idx="15">
                  <c:v>5.7480000000000002</c:v>
                </c:pt>
                <c:pt idx="16">
                  <c:v>2.3180000000000001</c:v>
                </c:pt>
                <c:pt idx="17">
                  <c:v>0.214</c:v>
                </c:pt>
                <c:pt idx="18">
                  <c:v>-0.48499999999999999</c:v>
                </c:pt>
                <c:pt idx="19">
                  <c:v>-0.432</c:v>
                </c:pt>
                <c:pt idx="20">
                  <c:v>-8.2539999999999996</c:v>
                </c:pt>
                <c:pt idx="21">
                  <c:v>-4.58</c:v>
                </c:pt>
                <c:pt idx="22">
                  <c:v>-6.5860000000000003</c:v>
                </c:pt>
                <c:pt idx="23">
                  <c:v>-10.449</c:v>
                </c:pt>
                <c:pt idx="24">
                  <c:v>-2.67</c:v>
                </c:pt>
                <c:pt idx="25">
                  <c:v>-1.1100000000000001</c:v>
                </c:pt>
                <c:pt idx="26">
                  <c:v>-5.8999999999999997E-2</c:v>
                </c:pt>
                <c:pt idx="27">
                  <c:v>2.5249999999999999</c:v>
                </c:pt>
                <c:pt idx="28">
                  <c:v>6.5469999999999997</c:v>
                </c:pt>
                <c:pt idx="29">
                  <c:v>4.9660000000000002</c:v>
                </c:pt>
                <c:pt idx="30">
                  <c:v>7.0439999999999996</c:v>
                </c:pt>
                <c:pt idx="31">
                  <c:v>4.3840000000000003</c:v>
                </c:pt>
                <c:pt idx="32">
                  <c:v>8.6509999999999998</c:v>
                </c:pt>
                <c:pt idx="33">
                  <c:v>6.6630000000000003</c:v>
                </c:pt>
                <c:pt idx="34">
                  <c:v>10.641999999999999</c:v>
                </c:pt>
                <c:pt idx="35">
                  <c:v>11.391</c:v>
                </c:pt>
                <c:pt idx="36">
                  <c:v>8.8989999999999991</c:v>
                </c:pt>
                <c:pt idx="37">
                  <c:v>12.481999999999999</c:v>
                </c:pt>
                <c:pt idx="38">
                  <c:v>9.2469999999999999</c:v>
                </c:pt>
                <c:pt idx="39">
                  <c:v>5.8559999999999999</c:v>
                </c:pt>
                <c:pt idx="40">
                  <c:v>5.5019999999999998</c:v>
                </c:pt>
                <c:pt idx="41">
                  <c:v>7.7140000000000004</c:v>
                </c:pt>
                <c:pt idx="42">
                  <c:v>6.4370000000000003</c:v>
                </c:pt>
                <c:pt idx="43">
                  <c:v>9.0109999999999992</c:v>
                </c:pt>
                <c:pt idx="44">
                  <c:v>11.891999999999999</c:v>
                </c:pt>
                <c:pt idx="45">
                  <c:v>11.272</c:v>
                </c:pt>
                <c:pt idx="46">
                  <c:v>8.9239999999999995</c:v>
                </c:pt>
                <c:pt idx="47">
                  <c:v>7.5469999999999997</c:v>
                </c:pt>
                <c:pt idx="48">
                  <c:v>11.202</c:v>
                </c:pt>
                <c:pt idx="49">
                  <c:v>9.6440000000000001</c:v>
                </c:pt>
                <c:pt idx="50">
                  <c:v>7.8019999999999996</c:v>
                </c:pt>
                <c:pt idx="51">
                  <c:v>11.143000000000001</c:v>
                </c:pt>
                <c:pt idx="52">
                  <c:v>9.7420000000000009</c:v>
                </c:pt>
                <c:pt idx="53">
                  <c:v>10.102</c:v>
                </c:pt>
                <c:pt idx="54">
                  <c:v>11.015000000000001</c:v>
                </c:pt>
                <c:pt idx="55">
                  <c:v>10.779</c:v>
                </c:pt>
                <c:pt idx="56">
                  <c:v>10.667999999999999</c:v>
                </c:pt>
                <c:pt idx="57">
                  <c:v>10.67</c:v>
                </c:pt>
                <c:pt idx="58">
                  <c:v>10.670999999999999</c:v>
                </c:pt>
                <c:pt idx="59">
                  <c:v>12.4</c:v>
                </c:pt>
                <c:pt idx="60">
                  <c:v>11.01</c:v>
                </c:pt>
                <c:pt idx="61">
                  <c:v>8.6720000000000006</c:v>
                </c:pt>
                <c:pt idx="62">
                  <c:v>12.865</c:v>
                </c:pt>
                <c:pt idx="63">
                  <c:v>13.166</c:v>
                </c:pt>
                <c:pt idx="64">
                  <c:v>11.956</c:v>
                </c:pt>
                <c:pt idx="65">
                  <c:v>13.077999999999999</c:v>
                </c:pt>
                <c:pt idx="66">
                  <c:v>10.930999999999999</c:v>
                </c:pt>
                <c:pt idx="67">
                  <c:v>13.323</c:v>
                </c:pt>
                <c:pt idx="68">
                  <c:v>12.423</c:v>
                </c:pt>
                <c:pt idx="69">
                  <c:v>13.144</c:v>
                </c:pt>
                <c:pt idx="70">
                  <c:v>13.27</c:v>
                </c:pt>
                <c:pt idx="71">
                  <c:v>14.342000000000001</c:v>
                </c:pt>
                <c:pt idx="72">
                  <c:v>11.426</c:v>
                </c:pt>
                <c:pt idx="73">
                  <c:v>14.512</c:v>
                </c:pt>
                <c:pt idx="74">
                  <c:v>16.762</c:v>
                </c:pt>
                <c:pt idx="75">
                  <c:v>11.773</c:v>
                </c:pt>
                <c:pt idx="76">
                  <c:v>15.872</c:v>
                </c:pt>
                <c:pt idx="77">
                  <c:v>12.557</c:v>
                </c:pt>
                <c:pt idx="78">
                  <c:v>12.964</c:v>
                </c:pt>
                <c:pt idx="79">
                  <c:v>11.167</c:v>
                </c:pt>
                <c:pt idx="80">
                  <c:v>9.8079999999999998</c:v>
                </c:pt>
                <c:pt idx="81">
                  <c:v>8.7279999999999998</c:v>
                </c:pt>
                <c:pt idx="82">
                  <c:v>8.4849999999999994</c:v>
                </c:pt>
                <c:pt idx="83">
                  <c:v>6.4509999999999996</c:v>
                </c:pt>
                <c:pt idx="84">
                  <c:v>7.6749999999999998</c:v>
                </c:pt>
                <c:pt idx="85">
                  <c:v>10.704000000000001</c:v>
                </c:pt>
                <c:pt idx="86">
                  <c:v>5.5380000000000003</c:v>
                </c:pt>
                <c:pt idx="87">
                  <c:v>8.7409999999999997</c:v>
                </c:pt>
                <c:pt idx="88">
                  <c:v>6.3470000000000004</c:v>
                </c:pt>
                <c:pt idx="89">
                  <c:v>7.032</c:v>
                </c:pt>
                <c:pt idx="90">
                  <c:v>8.9809999999999999</c:v>
                </c:pt>
                <c:pt idx="91">
                  <c:v>6.44</c:v>
                </c:pt>
                <c:pt idx="92">
                  <c:v>8.0540000000000003</c:v>
                </c:pt>
                <c:pt idx="93">
                  <c:v>8.3710000000000004</c:v>
                </c:pt>
                <c:pt idx="94">
                  <c:v>11.054</c:v>
                </c:pt>
                <c:pt idx="95">
                  <c:v>9.2530000000000001</c:v>
                </c:pt>
                <c:pt idx="96">
                  <c:v>7.8140000000000001</c:v>
                </c:pt>
                <c:pt idx="97">
                  <c:v>2.2869999999999999</c:v>
                </c:pt>
                <c:pt idx="98">
                  <c:v>5.077</c:v>
                </c:pt>
                <c:pt idx="99">
                  <c:v>8.2829999999999995</c:v>
                </c:pt>
                <c:pt idx="100">
                  <c:v>8.52</c:v>
                </c:pt>
                <c:pt idx="101">
                  <c:v>7.782</c:v>
                </c:pt>
                <c:pt idx="102">
                  <c:v>7.1029999999999998</c:v>
                </c:pt>
                <c:pt idx="103">
                  <c:v>5.4989999999999997</c:v>
                </c:pt>
                <c:pt idx="104">
                  <c:v>3.923</c:v>
                </c:pt>
                <c:pt idx="105">
                  <c:v>0.122</c:v>
                </c:pt>
                <c:pt idx="106">
                  <c:v>-6.7910000000000004</c:v>
                </c:pt>
                <c:pt idx="107">
                  <c:v>-5.8490000000000002</c:v>
                </c:pt>
                <c:pt idx="108">
                  <c:v>-3.681</c:v>
                </c:pt>
                <c:pt idx="109">
                  <c:v>-2.8210000000000002</c:v>
                </c:pt>
                <c:pt idx="110">
                  <c:v>-5.649</c:v>
                </c:pt>
                <c:pt idx="111">
                  <c:v>-8.8650000000000002</c:v>
                </c:pt>
                <c:pt idx="112">
                  <c:v>-8.6880000000000006</c:v>
                </c:pt>
                <c:pt idx="113">
                  <c:v>-6.3840000000000003</c:v>
                </c:pt>
                <c:pt idx="114">
                  <c:v>-6.1189999999999998</c:v>
                </c:pt>
                <c:pt idx="115">
                  <c:v>-3.9289999999999998</c:v>
                </c:pt>
                <c:pt idx="116">
                  <c:v>-3.2749999999999999</c:v>
                </c:pt>
                <c:pt idx="117">
                  <c:v>0.96699999999999997</c:v>
                </c:pt>
                <c:pt idx="118">
                  <c:v>6.0940000000000003</c:v>
                </c:pt>
                <c:pt idx="119">
                  <c:v>8.7110000000000003</c:v>
                </c:pt>
                <c:pt idx="120">
                  <c:v>8.5730000000000004</c:v>
                </c:pt>
                <c:pt idx="121">
                  <c:v>7.65</c:v>
                </c:pt>
                <c:pt idx="122">
                  <c:v>11.321</c:v>
                </c:pt>
                <c:pt idx="123">
                  <c:v>10.754</c:v>
                </c:pt>
                <c:pt idx="124">
                  <c:v>10.917999999999999</c:v>
                </c:pt>
                <c:pt idx="125">
                  <c:v>10.680999999999999</c:v>
                </c:pt>
                <c:pt idx="126">
                  <c:v>7.9379999999999997</c:v>
                </c:pt>
                <c:pt idx="127">
                  <c:v>9.9060000000000006</c:v>
                </c:pt>
                <c:pt idx="128">
                  <c:v>10.506</c:v>
                </c:pt>
                <c:pt idx="129">
                  <c:v>8.9459999999999997</c:v>
                </c:pt>
                <c:pt idx="130">
                  <c:v>8.1739999999999995</c:v>
                </c:pt>
                <c:pt idx="131">
                  <c:v>9.5860000000000003</c:v>
                </c:pt>
                <c:pt idx="132">
                  <c:v>12.211</c:v>
                </c:pt>
                <c:pt idx="133">
                  <c:v>10.212</c:v>
                </c:pt>
                <c:pt idx="134">
                  <c:v>9.6940000000000008</c:v>
                </c:pt>
                <c:pt idx="135">
                  <c:v>10.615</c:v>
                </c:pt>
                <c:pt idx="136">
                  <c:v>10.986000000000001</c:v>
                </c:pt>
                <c:pt idx="137">
                  <c:v>9.9890000000000008</c:v>
                </c:pt>
                <c:pt idx="138">
                  <c:v>11.143000000000001</c:v>
                </c:pt>
                <c:pt idx="139">
                  <c:v>10.382</c:v>
                </c:pt>
                <c:pt idx="140">
                  <c:v>8.4779999999999998</c:v>
                </c:pt>
                <c:pt idx="141">
                  <c:v>12.787000000000001</c:v>
                </c:pt>
                <c:pt idx="142">
                  <c:v>13.538</c:v>
                </c:pt>
                <c:pt idx="143">
                  <c:v>9.2219999999999995</c:v>
                </c:pt>
                <c:pt idx="144">
                  <c:v>5.2640000000000002</c:v>
                </c:pt>
                <c:pt idx="145">
                  <c:v>9.3490000000000002</c:v>
                </c:pt>
                <c:pt idx="146">
                  <c:v>8.2910000000000004</c:v>
                </c:pt>
                <c:pt idx="147">
                  <c:v>8.23</c:v>
                </c:pt>
                <c:pt idx="148">
                  <c:v>9.4190000000000005</c:v>
                </c:pt>
                <c:pt idx="149">
                  <c:v>7.7160000000000002</c:v>
                </c:pt>
                <c:pt idx="150">
                  <c:v>9.5289999999999999</c:v>
                </c:pt>
                <c:pt idx="151">
                  <c:v>9.0039999999999996</c:v>
                </c:pt>
                <c:pt idx="152">
                  <c:v>11.045</c:v>
                </c:pt>
                <c:pt idx="153">
                  <c:v>6.4080000000000004</c:v>
                </c:pt>
                <c:pt idx="154">
                  <c:v>7.726</c:v>
                </c:pt>
                <c:pt idx="155">
                  <c:v>8.6340000000000003</c:v>
                </c:pt>
                <c:pt idx="156">
                  <c:v>10.396000000000001</c:v>
                </c:pt>
                <c:pt idx="157">
                  <c:v>8.1829999999999998</c:v>
                </c:pt>
                <c:pt idx="158">
                  <c:v>7.5720000000000001</c:v>
                </c:pt>
                <c:pt idx="159">
                  <c:v>6.9960000000000004</c:v>
                </c:pt>
                <c:pt idx="160">
                  <c:v>4.8380000000000001</c:v>
                </c:pt>
                <c:pt idx="161">
                  <c:v>5.8490000000000002</c:v>
                </c:pt>
                <c:pt idx="162">
                  <c:v>5.0890000000000004</c:v>
                </c:pt>
                <c:pt idx="163">
                  <c:v>4.5839999999999996</c:v>
                </c:pt>
                <c:pt idx="164">
                  <c:v>3.484</c:v>
                </c:pt>
                <c:pt idx="165">
                  <c:v>3.68</c:v>
                </c:pt>
                <c:pt idx="166">
                  <c:v>3.9340000000000002</c:v>
                </c:pt>
                <c:pt idx="167">
                  <c:v>6.843</c:v>
                </c:pt>
                <c:pt idx="168">
                  <c:v>3.04</c:v>
                </c:pt>
                <c:pt idx="169">
                  <c:v>5.7309999999999999</c:v>
                </c:pt>
                <c:pt idx="170">
                  <c:v>9.2840000000000007</c:v>
                </c:pt>
                <c:pt idx="171">
                  <c:v>7.5659999999999998</c:v>
                </c:pt>
                <c:pt idx="172">
                  <c:v>8.86</c:v>
                </c:pt>
                <c:pt idx="173">
                  <c:v>10.037000000000001</c:v>
                </c:pt>
                <c:pt idx="174">
                  <c:v>9.1419999999999995</c:v>
                </c:pt>
                <c:pt idx="175">
                  <c:v>9.6980000000000004</c:v>
                </c:pt>
                <c:pt idx="176">
                  <c:v>10.118</c:v>
                </c:pt>
                <c:pt idx="177">
                  <c:v>11.406000000000001</c:v>
                </c:pt>
                <c:pt idx="178">
                  <c:v>10.273999999999999</c:v>
                </c:pt>
                <c:pt idx="179">
                  <c:v>7.3090000000000002</c:v>
                </c:pt>
                <c:pt idx="180">
                  <c:v>9.6329999999999991</c:v>
                </c:pt>
                <c:pt idx="181">
                  <c:v>9.4860000000000007</c:v>
                </c:pt>
                <c:pt idx="182">
                  <c:v>7.2050000000000001</c:v>
                </c:pt>
                <c:pt idx="183">
                  <c:v>8.9079999999999995</c:v>
                </c:pt>
                <c:pt idx="184">
                  <c:v>7.9420000000000002</c:v>
                </c:pt>
                <c:pt idx="185">
                  <c:v>5.7930000000000001</c:v>
                </c:pt>
                <c:pt idx="186">
                  <c:v>8.5579999999999998</c:v>
                </c:pt>
                <c:pt idx="187">
                  <c:v>7.8040000000000003</c:v>
                </c:pt>
                <c:pt idx="188">
                  <c:v>8.7360000000000007</c:v>
                </c:pt>
                <c:pt idx="189">
                  <c:v>8.3149999999999995</c:v>
                </c:pt>
                <c:pt idx="190">
                  <c:v>7.5369999999999999</c:v>
                </c:pt>
                <c:pt idx="191">
                  <c:v>8.3829999999999991</c:v>
                </c:pt>
                <c:pt idx="192">
                  <c:v>9.9890000000000008</c:v>
                </c:pt>
                <c:pt idx="193">
                  <c:v>8.4420000000000002</c:v>
                </c:pt>
                <c:pt idx="194">
                  <c:v>8.2379999999999995</c:v>
                </c:pt>
                <c:pt idx="195">
                  <c:v>10.384</c:v>
                </c:pt>
                <c:pt idx="196">
                  <c:v>12.154999999999999</c:v>
                </c:pt>
                <c:pt idx="197">
                  <c:v>14.913</c:v>
                </c:pt>
                <c:pt idx="198">
                  <c:v>11.295999999999999</c:v>
                </c:pt>
                <c:pt idx="199">
                  <c:v>11.903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EB-4447-8AC9-5EC621AA41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Retail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Sheet1!$A$2:$A$201</c:f>
              <c:strCache>
                <c:ptCount val="200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</c:strCache>
            </c:strRef>
          </c:cat>
          <c:val>
            <c:numRef>
              <c:f>Sheet1!$C$2:$C$201</c:f>
              <c:numCache>
                <c:formatCode>General</c:formatCode>
                <c:ptCount val="200"/>
                <c:pt idx="0">
                  <c:v>7.5350000000000001</c:v>
                </c:pt>
                <c:pt idx="1">
                  <c:v>7.9210000000000003</c:v>
                </c:pt>
                <c:pt idx="2">
                  <c:v>9.44</c:v>
                </c:pt>
                <c:pt idx="3">
                  <c:v>7.8819999999999997</c:v>
                </c:pt>
                <c:pt idx="4">
                  <c:v>7.39</c:v>
                </c:pt>
                <c:pt idx="5">
                  <c:v>7.7549999999999999</c:v>
                </c:pt>
                <c:pt idx="6">
                  <c:v>7.41</c:v>
                </c:pt>
                <c:pt idx="7">
                  <c:v>6.68</c:v>
                </c:pt>
                <c:pt idx="8">
                  <c:v>7.3079999999999998</c:v>
                </c:pt>
                <c:pt idx="9">
                  <c:v>6.9450000000000003</c:v>
                </c:pt>
                <c:pt idx="10">
                  <c:v>6.5369999999999999</c:v>
                </c:pt>
                <c:pt idx="11">
                  <c:v>4.1710000000000003</c:v>
                </c:pt>
                <c:pt idx="12">
                  <c:v>6.26</c:v>
                </c:pt>
                <c:pt idx="13">
                  <c:v>4.7709999999999999</c:v>
                </c:pt>
                <c:pt idx="14">
                  <c:v>1.798</c:v>
                </c:pt>
                <c:pt idx="15">
                  <c:v>4.3609999999999998</c:v>
                </c:pt>
                <c:pt idx="16">
                  <c:v>4.3109999999999999</c:v>
                </c:pt>
                <c:pt idx="17">
                  <c:v>3.1779999999999999</c:v>
                </c:pt>
                <c:pt idx="18">
                  <c:v>2.7309999999999999</c:v>
                </c:pt>
                <c:pt idx="19">
                  <c:v>3.2530000000000001</c:v>
                </c:pt>
                <c:pt idx="20">
                  <c:v>0.52200000000000002</c:v>
                </c:pt>
                <c:pt idx="21">
                  <c:v>1.3819999999999999</c:v>
                </c:pt>
                <c:pt idx="22">
                  <c:v>1.2769999999999999</c:v>
                </c:pt>
                <c:pt idx="23">
                  <c:v>0.67</c:v>
                </c:pt>
                <c:pt idx="24">
                  <c:v>1.018</c:v>
                </c:pt>
                <c:pt idx="25">
                  <c:v>1.591</c:v>
                </c:pt>
                <c:pt idx="26">
                  <c:v>3.149</c:v>
                </c:pt>
                <c:pt idx="27">
                  <c:v>2.7909999999999999</c:v>
                </c:pt>
                <c:pt idx="28">
                  <c:v>2.3010000000000002</c:v>
                </c:pt>
                <c:pt idx="29">
                  <c:v>2.75</c:v>
                </c:pt>
                <c:pt idx="30">
                  <c:v>3.1659999999999999</c:v>
                </c:pt>
                <c:pt idx="31">
                  <c:v>2.4180000000000001</c:v>
                </c:pt>
                <c:pt idx="32">
                  <c:v>3.58</c:v>
                </c:pt>
                <c:pt idx="33">
                  <c:v>3.6459999999999999</c:v>
                </c:pt>
                <c:pt idx="34">
                  <c:v>4.085</c:v>
                </c:pt>
                <c:pt idx="35">
                  <c:v>4.0759999999999996</c:v>
                </c:pt>
                <c:pt idx="36">
                  <c:v>4.7119999999999997</c:v>
                </c:pt>
                <c:pt idx="37">
                  <c:v>3.7759999999999998</c:v>
                </c:pt>
                <c:pt idx="38">
                  <c:v>4.58</c:v>
                </c:pt>
                <c:pt idx="39">
                  <c:v>2.3780000000000001</c:v>
                </c:pt>
                <c:pt idx="40">
                  <c:v>2.6659999999999999</c:v>
                </c:pt>
                <c:pt idx="41">
                  <c:v>3.9729999999999999</c:v>
                </c:pt>
                <c:pt idx="42">
                  <c:v>4.9139999999999997</c:v>
                </c:pt>
                <c:pt idx="43">
                  <c:v>6.3339999999999996</c:v>
                </c:pt>
                <c:pt idx="44">
                  <c:v>6.5659999999999998</c:v>
                </c:pt>
                <c:pt idx="45">
                  <c:v>5.4020000000000001</c:v>
                </c:pt>
                <c:pt idx="46">
                  <c:v>5.6</c:v>
                </c:pt>
                <c:pt idx="47">
                  <c:v>5.8449999999999998</c:v>
                </c:pt>
                <c:pt idx="48">
                  <c:v>6.0780000000000003</c:v>
                </c:pt>
                <c:pt idx="49">
                  <c:v>6.7169999999999996</c:v>
                </c:pt>
                <c:pt idx="50">
                  <c:v>7.47</c:v>
                </c:pt>
                <c:pt idx="51">
                  <c:v>7.766</c:v>
                </c:pt>
                <c:pt idx="52">
                  <c:v>8.9749999999999996</c:v>
                </c:pt>
                <c:pt idx="53">
                  <c:v>7.52</c:v>
                </c:pt>
                <c:pt idx="54">
                  <c:v>6.8</c:v>
                </c:pt>
                <c:pt idx="55">
                  <c:v>5.64</c:v>
                </c:pt>
                <c:pt idx="56">
                  <c:v>6.4409999999999998</c:v>
                </c:pt>
                <c:pt idx="57">
                  <c:v>7.9210000000000003</c:v>
                </c:pt>
                <c:pt idx="58">
                  <c:v>7.8360000000000003</c:v>
                </c:pt>
                <c:pt idx="59">
                  <c:v>8.1530000000000005</c:v>
                </c:pt>
                <c:pt idx="60">
                  <c:v>7.2</c:v>
                </c:pt>
                <c:pt idx="61">
                  <c:v>8.0359999999999996</c:v>
                </c:pt>
                <c:pt idx="62">
                  <c:v>6.0469999999999997</c:v>
                </c:pt>
                <c:pt idx="63">
                  <c:v>8.1590000000000007</c:v>
                </c:pt>
                <c:pt idx="64">
                  <c:v>6.0650000000000004</c:v>
                </c:pt>
                <c:pt idx="65">
                  <c:v>7.5709999999999997</c:v>
                </c:pt>
                <c:pt idx="66">
                  <c:v>7.3339999999999996</c:v>
                </c:pt>
                <c:pt idx="67">
                  <c:v>9.0210000000000008</c:v>
                </c:pt>
                <c:pt idx="68">
                  <c:v>9.7750000000000004</c:v>
                </c:pt>
                <c:pt idx="69">
                  <c:v>9.7449999999999992</c:v>
                </c:pt>
                <c:pt idx="70">
                  <c:v>7.7530000000000001</c:v>
                </c:pt>
                <c:pt idx="71">
                  <c:v>7.0490000000000004</c:v>
                </c:pt>
                <c:pt idx="72">
                  <c:v>9.2729999999999997</c:v>
                </c:pt>
                <c:pt idx="73">
                  <c:v>8.5530000000000008</c:v>
                </c:pt>
                <c:pt idx="74">
                  <c:v>8.5280000000000005</c:v>
                </c:pt>
                <c:pt idx="75">
                  <c:v>7.6059999999999999</c:v>
                </c:pt>
                <c:pt idx="76">
                  <c:v>8.3420000000000005</c:v>
                </c:pt>
                <c:pt idx="77">
                  <c:v>7.0069999999999997</c:v>
                </c:pt>
                <c:pt idx="78">
                  <c:v>7.0670000000000002</c:v>
                </c:pt>
                <c:pt idx="79">
                  <c:v>5.94</c:v>
                </c:pt>
                <c:pt idx="80">
                  <c:v>3.5649999999999999</c:v>
                </c:pt>
                <c:pt idx="81">
                  <c:v>1.8160000000000001</c:v>
                </c:pt>
                <c:pt idx="82">
                  <c:v>3.056</c:v>
                </c:pt>
                <c:pt idx="83">
                  <c:v>4.7880000000000003</c:v>
                </c:pt>
                <c:pt idx="84">
                  <c:v>2.48</c:v>
                </c:pt>
                <c:pt idx="85">
                  <c:v>2.48</c:v>
                </c:pt>
                <c:pt idx="86">
                  <c:v>3.601</c:v>
                </c:pt>
                <c:pt idx="87">
                  <c:v>2.2320000000000002</c:v>
                </c:pt>
                <c:pt idx="88">
                  <c:v>3.8540000000000001</c:v>
                </c:pt>
                <c:pt idx="89">
                  <c:v>3.4180000000000001</c:v>
                </c:pt>
                <c:pt idx="90">
                  <c:v>3.61</c:v>
                </c:pt>
                <c:pt idx="91">
                  <c:v>2.871</c:v>
                </c:pt>
                <c:pt idx="92">
                  <c:v>4.0519999999999996</c:v>
                </c:pt>
                <c:pt idx="93">
                  <c:v>5.09</c:v>
                </c:pt>
                <c:pt idx="94">
                  <c:v>7.1070000000000002</c:v>
                </c:pt>
                <c:pt idx="95">
                  <c:v>4.6559999999999997</c:v>
                </c:pt>
                <c:pt idx="96">
                  <c:v>4.8129999999999997</c:v>
                </c:pt>
                <c:pt idx="97">
                  <c:v>3.97</c:v>
                </c:pt>
                <c:pt idx="98">
                  <c:v>3.1459999999999999</c:v>
                </c:pt>
                <c:pt idx="99">
                  <c:v>4.6740000000000004</c:v>
                </c:pt>
                <c:pt idx="100">
                  <c:v>4.4630000000000001</c:v>
                </c:pt>
                <c:pt idx="101">
                  <c:v>5.8550000000000004</c:v>
                </c:pt>
                <c:pt idx="102">
                  <c:v>5.827</c:v>
                </c:pt>
                <c:pt idx="103">
                  <c:v>4.4770000000000003</c:v>
                </c:pt>
                <c:pt idx="104">
                  <c:v>2.7559999999999998</c:v>
                </c:pt>
                <c:pt idx="105">
                  <c:v>-0.65200000000000002</c:v>
                </c:pt>
                <c:pt idx="106">
                  <c:v>-6.9</c:v>
                </c:pt>
                <c:pt idx="107">
                  <c:v>-8.8729999999999993</c:v>
                </c:pt>
                <c:pt idx="108">
                  <c:v>-7.8719999999999999</c:v>
                </c:pt>
                <c:pt idx="109">
                  <c:v>-7.1029999999999998</c:v>
                </c:pt>
                <c:pt idx="110">
                  <c:v>-9.1080000000000005</c:v>
                </c:pt>
                <c:pt idx="111">
                  <c:v>-9.4890000000000008</c:v>
                </c:pt>
                <c:pt idx="112">
                  <c:v>-9.7460000000000004</c:v>
                </c:pt>
                <c:pt idx="113">
                  <c:v>-9.5559999999999992</c:v>
                </c:pt>
                <c:pt idx="114">
                  <c:v>-10.102</c:v>
                </c:pt>
                <c:pt idx="115">
                  <c:v>-8.2119999999999997</c:v>
                </c:pt>
                <c:pt idx="116">
                  <c:v>-6.8310000000000004</c:v>
                </c:pt>
                <c:pt idx="117">
                  <c:v>-4.0640000000000001</c:v>
                </c:pt>
                <c:pt idx="118">
                  <c:v>1.1140000000000001</c:v>
                </c:pt>
                <c:pt idx="119">
                  <c:v>4.806</c:v>
                </c:pt>
                <c:pt idx="120">
                  <c:v>3.633</c:v>
                </c:pt>
                <c:pt idx="121">
                  <c:v>3.726</c:v>
                </c:pt>
                <c:pt idx="122">
                  <c:v>6.6</c:v>
                </c:pt>
                <c:pt idx="123">
                  <c:v>6.8780000000000001</c:v>
                </c:pt>
                <c:pt idx="124">
                  <c:v>4.76</c:v>
                </c:pt>
                <c:pt idx="125">
                  <c:v>3.3980000000000001</c:v>
                </c:pt>
                <c:pt idx="126">
                  <c:v>3.3290000000000002</c:v>
                </c:pt>
                <c:pt idx="127">
                  <c:v>3.2040000000000002</c:v>
                </c:pt>
                <c:pt idx="128">
                  <c:v>3.8109999999999999</c:v>
                </c:pt>
                <c:pt idx="129">
                  <c:v>4.75</c:v>
                </c:pt>
                <c:pt idx="130">
                  <c:v>5.0839999999999996</c:v>
                </c:pt>
                <c:pt idx="131">
                  <c:v>5.0979999999999999</c:v>
                </c:pt>
                <c:pt idx="132">
                  <c:v>5.7060000000000004</c:v>
                </c:pt>
                <c:pt idx="133">
                  <c:v>5.7489999999999997</c:v>
                </c:pt>
                <c:pt idx="134">
                  <c:v>5.9779999999999998</c:v>
                </c:pt>
                <c:pt idx="135">
                  <c:v>6.452</c:v>
                </c:pt>
                <c:pt idx="136">
                  <c:v>7.6790000000000003</c:v>
                </c:pt>
                <c:pt idx="137">
                  <c:v>8.4190000000000005</c:v>
                </c:pt>
                <c:pt idx="138">
                  <c:v>8.6980000000000004</c:v>
                </c:pt>
                <c:pt idx="139">
                  <c:v>8.4960000000000004</c:v>
                </c:pt>
                <c:pt idx="140">
                  <c:v>7.6920000000000002</c:v>
                </c:pt>
                <c:pt idx="141">
                  <c:v>7.3070000000000004</c:v>
                </c:pt>
                <c:pt idx="142">
                  <c:v>6.5309999999999997</c:v>
                </c:pt>
                <c:pt idx="143">
                  <c:v>5.2389999999999999</c:v>
                </c:pt>
                <c:pt idx="144">
                  <c:v>5.6050000000000004</c:v>
                </c:pt>
                <c:pt idx="145">
                  <c:v>6.468</c:v>
                </c:pt>
                <c:pt idx="146">
                  <c:v>5.8120000000000003</c:v>
                </c:pt>
                <c:pt idx="147">
                  <c:v>3.8820000000000001</c:v>
                </c:pt>
                <c:pt idx="148">
                  <c:v>3.343</c:v>
                </c:pt>
                <c:pt idx="149">
                  <c:v>1.698</c:v>
                </c:pt>
                <c:pt idx="150">
                  <c:v>2.11</c:v>
                </c:pt>
                <c:pt idx="151">
                  <c:v>2.93</c:v>
                </c:pt>
                <c:pt idx="152">
                  <c:v>3.536</c:v>
                </c:pt>
                <c:pt idx="153">
                  <c:v>3.2250000000000001</c:v>
                </c:pt>
                <c:pt idx="154">
                  <c:v>2.85</c:v>
                </c:pt>
                <c:pt idx="155">
                  <c:v>3.371</c:v>
                </c:pt>
                <c:pt idx="156">
                  <c:v>3.044</c:v>
                </c:pt>
                <c:pt idx="157">
                  <c:v>3.081</c:v>
                </c:pt>
                <c:pt idx="158">
                  <c:v>1.6890000000000001</c:v>
                </c:pt>
                <c:pt idx="159">
                  <c:v>2.0550000000000002</c:v>
                </c:pt>
                <c:pt idx="160">
                  <c:v>2.5880000000000001</c:v>
                </c:pt>
                <c:pt idx="161">
                  <c:v>3.7280000000000002</c:v>
                </c:pt>
                <c:pt idx="162">
                  <c:v>3.919</c:v>
                </c:pt>
                <c:pt idx="163">
                  <c:v>2.4279999999999999</c:v>
                </c:pt>
                <c:pt idx="164">
                  <c:v>2.1259999999999999</c:v>
                </c:pt>
                <c:pt idx="165">
                  <c:v>1.8779999999999999</c:v>
                </c:pt>
                <c:pt idx="166">
                  <c:v>1.7709999999999999</c:v>
                </c:pt>
                <c:pt idx="167">
                  <c:v>2.7650000000000001</c:v>
                </c:pt>
                <c:pt idx="168">
                  <c:v>1.601</c:v>
                </c:pt>
                <c:pt idx="169">
                  <c:v>1.268</c:v>
                </c:pt>
                <c:pt idx="170">
                  <c:v>2.6560000000000001</c:v>
                </c:pt>
                <c:pt idx="171">
                  <c:v>4.0179999999999998</c:v>
                </c:pt>
                <c:pt idx="172">
                  <c:v>3.9319999999999999</c:v>
                </c:pt>
                <c:pt idx="173">
                  <c:v>4.0919999999999996</c:v>
                </c:pt>
                <c:pt idx="174">
                  <c:v>3.4630000000000001</c:v>
                </c:pt>
                <c:pt idx="175">
                  <c:v>4.4859999999999998</c:v>
                </c:pt>
                <c:pt idx="176">
                  <c:v>3.8740000000000001</c:v>
                </c:pt>
                <c:pt idx="177">
                  <c:v>3.9820000000000002</c:v>
                </c:pt>
                <c:pt idx="178">
                  <c:v>4.3310000000000004</c:v>
                </c:pt>
                <c:pt idx="179">
                  <c:v>2.036</c:v>
                </c:pt>
                <c:pt idx="180">
                  <c:v>1.0660000000000001</c:v>
                </c:pt>
                <c:pt idx="181">
                  <c:v>0.21199999999999999</c:v>
                </c:pt>
                <c:pt idx="182">
                  <c:v>0.74</c:v>
                </c:pt>
                <c:pt idx="183">
                  <c:v>-0.41</c:v>
                </c:pt>
                <c:pt idx="184">
                  <c:v>0.46700000000000003</c:v>
                </c:pt>
                <c:pt idx="185">
                  <c:v>0.317</c:v>
                </c:pt>
                <c:pt idx="186">
                  <c:v>1.2809999999999999</c:v>
                </c:pt>
                <c:pt idx="187">
                  <c:v>0.25600000000000001</c:v>
                </c:pt>
                <c:pt idx="188">
                  <c:v>0.09</c:v>
                </c:pt>
                <c:pt idx="189">
                  <c:v>-0.34599999999999997</c:v>
                </c:pt>
                <c:pt idx="190">
                  <c:v>-0.25800000000000001</c:v>
                </c:pt>
                <c:pt idx="191">
                  <c:v>1.2949999999999999</c:v>
                </c:pt>
                <c:pt idx="192">
                  <c:v>1.8420000000000001</c:v>
                </c:pt>
                <c:pt idx="193">
                  <c:v>1.903</c:v>
                </c:pt>
                <c:pt idx="194">
                  <c:v>1.359</c:v>
                </c:pt>
                <c:pt idx="195">
                  <c:v>2.246</c:v>
                </c:pt>
                <c:pt idx="196">
                  <c:v>1.8540000000000001</c:v>
                </c:pt>
                <c:pt idx="197">
                  <c:v>3.1360000000000001</c:v>
                </c:pt>
                <c:pt idx="198">
                  <c:v>1.4219999999999999</c:v>
                </c:pt>
                <c:pt idx="199">
                  <c:v>1.4359999999999999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EB-4447-8AC9-5EC621AA4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603952"/>
        <c:axId val="492604608"/>
      </c:lineChart>
      <c:catAx>
        <c:axId val="49260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604608"/>
        <c:crosses val="autoZero"/>
        <c:auto val="1"/>
        <c:lblAlgn val="ctr"/>
        <c:lblOffset val="100"/>
        <c:noMultiLvlLbl val="0"/>
      </c:catAx>
      <c:valAx>
        <c:axId val="49260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60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Sheet1!$A$2:$A$70</c:f>
              <c:strCache>
                <c:ptCount val="69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</c:strCache>
            </c:strRef>
          </c:cat>
          <c:val>
            <c:numRef>
              <c:f>Sheet1!$B$2:$B$70</c:f>
              <c:numCache>
                <c:formatCode>General</c:formatCode>
                <c:ptCount val="69"/>
                <c:pt idx="0">
                  <c:v>125.4</c:v>
                </c:pt>
                <c:pt idx="1">
                  <c:v>123.8</c:v>
                </c:pt>
                <c:pt idx="2">
                  <c:v>136.80000000000001</c:v>
                </c:pt>
                <c:pt idx="3">
                  <c:v>141.5</c:v>
                </c:pt>
                <c:pt idx="4">
                  <c:v>139.5</c:v>
                </c:pt>
                <c:pt idx="5">
                  <c:v>138.6</c:v>
                </c:pt>
                <c:pt idx="6">
                  <c:v>141</c:v>
                </c:pt>
                <c:pt idx="7">
                  <c:v>135.6</c:v>
                </c:pt>
                <c:pt idx="8">
                  <c:v>137.4</c:v>
                </c:pt>
                <c:pt idx="9">
                  <c:v>135.80000000000001</c:v>
                </c:pt>
                <c:pt idx="10">
                  <c:v>138.69999999999999</c:v>
                </c:pt>
                <c:pt idx="11">
                  <c:v>142.5</c:v>
                </c:pt>
                <c:pt idx="12">
                  <c:v>147.9</c:v>
                </c:pt>
                <c:pt idx="13">
                  <c:v>149.19999999999999</c:v>
                </c:pt>
                <c:pt idx="14">
                  <c:v>147.30000000000001</c:v>
                </c:pt>
                <c:pt idx="15">
                  <c:v>145.69999999999999</c:v>
                </c:pt>
                <c:pt idx="16">
                  <c:v>152.9</c:v>
                </c:pt>
                <c:pt idx="17">
                  <c:v>160.4</c:v>
                </c:pt>
                <c:pt idx="18">
                  <c:v>171.8</c:v>
                </c:pt>
                <c:pt idx="19">
                  <c:v>175.8</c:v>
                </c:pt>
                <c:pt idx="20">
                  <c:v>175.8</c:v>
                </c:pt>
                <c:pt idx="21">
                  <c:v>182.3</c:v>
                </c:pt>
                <c:pt idx="22">
                  <c:v>187.1</c:v>
                </c:pt>
                <c:pt idx="23">
                  <c:v>195.4</c:v>
                </c:pt>
                <c:pt idx="24">
                  <c:v>200</c:v>
                </c:pt>
                <c:pt idx="25">
                  <c:v>209</c:v>
                </c:pt>
                <c:pt idx="26">
                  <c:v>218.6</c:v>
                </c:pt>
                <c:pt idx="27">
                  <c:v>217.3</c:v>
                </c:pt>
                <c:pt idx="28">
                  <c:v>227.1</c:v>
                </c:pt>
                <c:pt idx="29">
                  <c:v>236.4</c:v>
                </c:pt>
                <c:pt idx="30">
                  <c:v>249.1</c:v>
                </c:pt>
                <c:pt idx="31">
                  <c:v>251.5</c:v>
                </c:pt>
                <c:pt idx="32">
                  <c:v>239.9</c:v>
                </c:pt>
                <c:pt idx="33">
                  <c:v>223.9</c:v>
                </c:pt>
                <c:pt idx="34">
                  <c:v>233.4</c:v>
                </c:pt>
                <c:pt idx="35">
                  <c:v>222.5</c:v>
                </c:pt>
                <c:pt idx="36">
                  <c:v>208.9</c:v>
                </c:pt>
                <c:pt idx="37">
                  <c:v>178.5</c:v>
                </c:pt>
                <c:pt idx="38">
                  <c:v>154</c:v>
                </c:pt>
                <c:pt idx="39">
                  <c:v>155.19999999999999</c:v>
                </c:pt>
                <c:pt idx="40">
                  <c:v>149.80000000000001</c:v>
                </c:pt>
                <c:pt idx="41">
                  <c:v>164.5</c:v>
                </c:pt>
                <c:pt idx="42">
                  <c:v>166.9</c:v>
                </c:pt>
                <c:pt idx="43">
                  <c:v>172.7</c:v>
                </c:pt>
                <c:pt idx="44">
                  <c:v>179.6</c:v>
                </c:pt>
                <c:pt idx="45">
                  <c:v>177</c:v>
                </c:pt>
                <c:pt idx="46">
                  <c:v>177</c:v>
                </c:pt>
                <c:pt idx="47">
                  <c:v>188.4</c:v>
                </c:pt>
                <c:pt idx="48">
                  <c:v>188.2</c:v>
                </c:pt>
                <c:pt idx="49">
                  <c:v>189.4</c:v>
                </c:pt>
                <c:pt idx="50">
                  <c:v>196.6</c:v>
                </c:pt>
                <c:pt idx="51">
                  <c:v>198.3</c:v>
                </c:pt>
                <c:pt idx="52">
                  <c:v>202</c:v>
                </c:pt>
                <c:pt idx="53">
                  <c:v>212.6</c:v>
                </c:pt>
                <c:pt idx="54">
                  <c:v>223.9</c:v>
                </c:pt>
                <c:pt idx="55">
                  <c:v>229.2</c:v>
                </c:pt>
                <c:pt idx="56">
                  <c:v>228.6</c:v>
                </c:pt>
                <c:pt idx="57">
                  <c:v>238.7</c:v>
                </c:pt>
                <c:pt idx="58">
                  <c:v>242.5</c:v>
                </c:pt>
                <c:pt idx="59">
                  <c:v>253.7</c:v>
                </c:pt>
                <c:pt idx="60">
                  <c:v>267.89999999999998</c:v>
                </c:pt>
                <c:pt idx="61">
                  <c:v>270.10000000000002</c:v>
                </c:pt>
                <c:pt idx="62">
                  <c:v>276.5</c:v>
                </c:pt>
                <c:pt idx="63">
                  <c:v>275.3</c:v>
                </c:pt>
                <c:pt idx="64">
                  <c:v>267.7</c:v>
                </c:pt>
                <c:pt idx="65">
                  <c:v>271.39999999999998</c:v>
                </c:pt>
                <c:pt idx="66">
                  <c:v>287.10000000000002</c:v>
                </c:pt>
                <c:pt idx="67">
                  <c:v>290.60000000000002</c:v>
                </c:pt>
                <c:pt idx="68">
                  <c:v>283.2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DB-4334-8014-5953D8067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119296"/>
        <c:axId val="122120832"/>
      </c:lineChart>
      <c:catAx>
        <c:axId val="12211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2120832"/>
        <c:crosses val="autoZero"/>
        <c:auto val="1"/>
        <c:lblAlgn val="ctr"/>
        <c:lblOffset val="100"/>
        <c:noMultiLvlLbl val="0"/>
      </c:catAx>
      <c:valAx>
        <c:axId val="12212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119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Market'!$D$7</c:f>
              <c:strCache>
                <c:ptCount val="1"/>
                <c:pt idx="0">
                  <c:v>Sales in Billions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02D-4EEC-A9A4-CA9DFA525CBD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02D-4EEC-A9A4-CA9DFA525CBD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02D-4EEC-A9A4-CA9DFA525CBD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B850-4911-B6B8-8D7F2410B6F0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850-4911-B6B8-8D7F2410B6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'Total Market'!$C$8:$C$23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'Total Market'!$D$8:$D$23</c:f>
              <c:numCache>
                <c:formatCode>General</c:formatCode>
                <c:ptCount val="16"/>
                <c:pt idx="0">
                  <c:v>130</c:v>
                </c:pt>
                <c:pt idx="1">
                  <c:v>212</c:v>
                </c:pt>
                <c:pt idx="2">
                  <c:v>362</c:v>
                </c:pt>
                <c:pt idx="3">
                  <c:v>423</c:v>
                </c:pt>
                <c:pt idx="4">
                  <c:v>571</c:v>
                </c:pt>
                <c:pt idx="5">
                  <c:v>174</c:v>
                </c:pt>
                <c:pt idx="6">
                  <c:v>67</c:v>
                </c:pt>
                <c:pt idx="7">
                  <c:v>147</c:v>
                </c:pt>
                <c:pt idx="8">
                  <c:v>233</c:v>
                </c:pt>
                <c:pt idx="9">
                  <c:v>299</c:v>
                </c:pt>
                <c:pt idx="10">
                  <c:v>355</c:v>
                </c:pt>
                <c:pt idx="11">
                  <c:v>424</c:v>
                </c:pt>
                <c:pt idx="12">
                  <c:v>470</c:v>
                </c:pt>
                <c:pt idx="13">
                  <c:v>547</c:v>
                </c:pt>
                <c:pt idx="14">
                  <c:v>489</c:v>
                </c:pt>
                <c:pt idx="15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2D-4EEC-A9A4-CA9DFA525C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6846848"/>
        <c:axId val="146848768"/>
      </c:barChart>
      <c:catAx>
        <c:axId val="14684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46848768"/>
        <c:crosses val="autoZero"/>
        <c:auto val="1"/>
        <c:lblAlgn val="ctr"/>
        <c:lblOffset val="100"/>
        <c:noMultiLvlLbl val="0"/>
      </c:catAx>
      <c:valAx>
        <c:axId val="146848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6846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6.1</c:v>
                </c:pt>
                <c:pt idx="1">
                  <c:v>5.7</c:v>
                </c:pt>
                <c:pt idx="2">
                  <c:v>5.6</c:v>
                </c:pt>
                <c:pt idx="3" formatCode="0.0">
                  <c:v>6</c:v>
                </c:pt>
                <c:pt idx="4">
                  <c:v>6.9</c:v>
                </c:pt>
                <c:pt idx="5">
                  <c:v>6.3</c:v>
                </c:pt>
                <c:pt idx="6" formatCode="0.0">
                  <c:v>6</c:v>
                </c:pt>
                <c:pt idx="7">
                  <c:v>5.9</c:v>
                </c:pt>
                <c:pt idx="8">
                  <c:v>5.7</c:v>
                </c:pt>
                <c:pt idx="9">
                  <c:v>5.5</c:v>
                </c:pt>
                <c:pt idx="10">
                  <c:v>5.0999999999999996</c:v>
                </c:pt>
                <c:pt idx="11">
                  <c:v>5.0999999999999996</c:v>
                </c:pt>
                <c:pt idx="12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0-48A6-99A7-1EE4F6750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547968"/>
        <c:axId val="246549504"/>
      </c:barChart>
      <c:catAx>
        <c:axId val="24654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6549504"/>
        <c:crosses val="autoZero"/>
        <c:auto val="1"/>
        <c:lblAlgn val="ctr"/>
        <c:lblOffset val="100"/>
        <c:noMultiLvlLbl val="0"/>
      </c:catAx>
      <c:valAx>
        <c:axId val="24654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654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New</a:t>
            </a:r>
            <a:r>
              <a:rPr lang="en-US" sz="2000" baseline="0" dirty="0"/>
              <a:t> Orleans Sales Volume ($2.5M</a:t>
            </a:r>
            <a:r>
              <a:rPr lang="en-US" sz="2000" baseline="0" dirty="0" smtClean="0"/>
              <a:t>+)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'[George Ratiu Ad Hoc.xlsx]Sheet1'!$B$11</c:f>
              <c:strCache>
                <c:ptCount val="1"/>
                <c:pt idx="0">
                  <c:v>Apartment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'[George Ratiu Ad Hoc.xlsx]Sheet1'!$A$13:$A$34</c:f>
              <c:strCache>
                <c:ptCount val="22"/>
                <c:pt idx="0">
                  <c:v>12Q1</c:v>
                </c:pt>
                <c:pt idx="1">
                  <c:v>12Q2</c:v>
                </c:pt>
                <c:pt idx="2">
                  <c:v>12Q3</c:v>
                </c:pt>
                <c:pt idx="3">
                  <c:v>12Q4</c:v>
                </c:pt>
                <c:pt idx="4">
                  <c:v>13Q1</c:v>
                </c:pt>
                <c:pt idx="5">
                  <c:v>13Q2</c:v>
                </c:pt>
                <c:pt idx="6">
                  <c:v>13Q3</c:v>
                </c:pt>
                <c:pt idx="7">
                  <c:v>13Q4</c:v>
                </c:pt>
                <c:pt idx="8">
                  <c:v>14Q1</c:v>
                </c:pt>
                <c:pt idx="9">
                  <c:v>14Q2</c:v>
                </c:pt>
                <c:pt idx="10">
                  <c:v>14Q3</c:v>
                </c:pt>
                <c:pt idx="11">
                  <c:v>14Q4</c:v>
                </c:pt>
                <c:pt idx="12">
                  <c:v>15Q1</c:v>
                </c:pt>
                <c:pt idx="13">
                  <c:v>15Q2</c:v>
                </c:pt>
                <c:pt idx="14">
                  <c:v>15Q3</c:v>
                </c:pt>
                <c:pt idx="15">
                  <c:v>15Q4</c:v>
                </c:pt>
                <c:pt idx="16">
                  <c:v>16Q1</c:v>
                </c:pt>
                <c:pt idx="17">
                  <c:v>16Q2</c:v>
                </c:pt>
                <c:pt idx="18">
                  <c:v>16Q3</c:v>
                </c:pt>
                <c:pt idx="19">
                  <c:v>16Q4</c:v>
                </c:pt>
                <c:pt idx="20">
                  <c:v>17Q1</c:v>
                </c:pt>
                <c:pt idx="21">
                  <c:v>17Q2</c:v>
                </c:pt>
              </c:strCache>
            </c:strRef>
          </c:cat>
          <c:val>
            <c:numRef>
              <c:f>'[George Ratiu Ad Hoc.xlsx]Sheet1'!$B$13:$B$34</c:f>
              <c:numCache>
                <c:formatCode>General</c:formatCode>
                <c:ptCount val="22"/>
                <c:pt idx="0">
                  <c:v>9500000</c:v>
                </c:pt>
                <c:pt idx="3">
                  <c:v>27500000</c:v>
                </c:pt>
                <c:pt idx="7">
                  <c:v>97675000</c:v>
                </c:pt>
                <c:pt idx="8">
                  <c:v>13000000</c:v>
                </c:pt>
                <c:pt idx="10">
                  <c:v>27925000</c:v>
                </c:pt>
                <c:pt idx="11">
                  <c:v>13000000</c:v>
                </c:pt>
                <c:pt idx="15">
                  <c:v>6000000</c:v>
                </c:pt>
                <c:pt idx="16">
                  <c:v>8500000</c:v>
                </c:pt>
                <c:pt idx="18">
                  <c:v>13250000</c:v>
                </c:pt>
                <c:pt idx="21">
                  <c:v>17250000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90-4E43-847A-9A6E549243B3}"/>
            </c:ext>
          </c:extLst>
        </c:ser>
        <c:ser>
          <c:idx val="1"/>
          <c:order val="1"/>
          <c:tx>
            <c:strRef>
              <c:f>'[George Ratiu Ad Hoc.xlsx]Sheet1'!$D$11</c:f>
              <c:strCache>
                <c:ptCount val="1"/>
                <c:pt idx="0">
                  <c:v>Dev Site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'[George Ratiu Ad Hoc.xlsx]Sheet1'!$A$13:$A$34</c:f>
              <c:strCache>
                <c:ptCount val="22"/>
                <c:pt idx="0">
                  <c:v>12Q1</c:v>
                </c:pt>
                <c:pt idx="1">
                  <c:v>12Q2</c:v>
                </c:pt>
                <c:pt idx="2">
                  <c:v>12Q3</c:v>
                </c:pt>
                <c:pt idx="3">
                  <c:v>12Q4</c:v>
                </c:pt>
                <c:pt idx="4">
                  <c:v>13Q1</c:v>
                </c:pt>
                <c:pt idx="5">
                  <c:v>13Q2</c:v>
                </c:pt>
                <c:pt idx="6">
                  <c:v>13Q3</c:v>
                </c:pt>
                <c:pt idx="7">
                  <c:v>13Q4</c:v>
                </c:pt>
                <c:pt idx="8">
                  <c:v>14Q1</c:v>
                </c:pt>
                <c:pt idx="9">
                  <c:v>14Q2</c:v>
                </c:pt>
                <c:pt idx="10">
                  <c:v>14Q3</c:v>
                </c:pt>
                <c:pt idx="11">
                  <c:v>14Q4</c:v>
                </c:pt>
                <c:pt idx="12">
                  <c:v>15Q1</c:v>
                </c:pt>
                <c:pt idx="13">
                  <c:v>15Q2</c:v>
                </c:pt>
                <c:pt idx="14">
                  <c:v>15Q3</c:v>
                </c:pt>
                <c:pt idx="15">
                  <c:v>15Q4</c:v>
                </c:pt>
                <c:pt idx="16">
                  <c:v>16Q1</c:v>
                </c:pt>
                <c:pt idx="17">
                  <c:v>16Q2</c:v>
                </c:pt>
                <c:pt idx="18">
                  <c:v>16Q3</c:v>
                </c:pt>
                <c:pt idx="19">
                  <c:v>16Q4</c:v>
                </c:pt>
                <c:pt idx="20">
                  <c:v>17Q1</c:v>
                </c:pt>
                <c:pt idx="21">
                  <c:v>17Q2</c:v>
                </c:pt>
              </c:strCache>
            </c:strRef>
          </c:cat>
          <c:val>
            <c:numRef>
              <c:f>'[George Ratiu Ad Hoc.xlsx]Sheet1'!$D$13:$D$34</c:f>
              <c:numCache>
                <c:formatCode>General</c:formatCode>
                <c:ptCount val="22"/>
                <c:pt idx="12">
                  <c:v>4300000</c:v>
                </c:pt>
                <c:pt idx="14">
                  <c:v>4000000</c:v>
                </c:pt>
                <c:pt idx="17">
                  <c:v>20469350</c:v>
                </c:pt>
                <c:pt idx="18">
                  <c:v>3500000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90-4E43-847A-9A6E549243B3}"/>
            </c:ext>
          </c:extLst>
        </c:ser>
        <c:ser>
          <c:idx val="2"/>
          <c:order val="2"/>
          <c:tx>
            <c:strRef>
              <c:f>'[George Ratiu Ad Hoc.xlsx]Sheet1'!$F$11</c:f>
              <c:strCache>
                <c:ptCount val="1"/>
                <c:pt idx="0">
                  <c:v>Hotel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'[George Ratiu Ad Hoc.xlsx]Sheet1'!$A$13:$A$34</c:f>
              <c:strCache>
                <c:ptCount val="22"/>
                <c:pt idx="0">
                  <c:v>12Q1</c:v>
                </c:pt>
                <c:pt idx="1">
                  <c:v>12Q2</c:v>
                </c:pt>
                <c:pt idx="2">
                  <c:v>12Q3</c:v>
                </c:pt>
                <c:pt idx="3">
                  <c:v>12Q4</c:v>
                </c:pt>
                <c:pt idx="4">
                  <c:v>13Q1</c:v>
                </c:pt>
                <c:pt idx="5">
                  <c:v>13Q2</c:v>
                </c:pt>
                <c:pt idx="6">
                  <c:v>13Q3</c:v>
                </c:pt>
                <c:pt idx="7">
                  <c:v>13Q4</c:v>
                </c:pt>
                <c:pt idx="8">
                  <c:v>14Q1</c:v>
                </c:pt>
                <c:pt idx="9">
                  <c:v>14Q2</c:v>
                </c:pt>
                <c:pt idx="10">
                  <c:v>14Q3</c:v>
                </c:pt>
                <c:pt idx="11">
                  <c:v>14Q4</c:v>
                </c:pt>
                <c:pt idx="12">
                  <c:v>15Q1</c:v>
                </c:pt>
                <c:pt idx="13">
                  <c:v>15Q2</c:v>
                </c:pt>
                <c:pt idx="14">
                  <c:v>15Q3</c:v>
                </c:pt>
                <c:pt idx="15">
                  <c:v>15Q4</c:v>
                </c:pt>
                <c:pt idx="16">
                  <c:v>16Q1</c:v>
                </c:pt>
                <c:pt idx="17">
                  <c:v>16Q2</c:v>
                </c:pt>
                <c:pt idx="18">
                  <c:v>16Q3</c:v>
                </c:pt>
                <c:pt idx="19">
                  <c:v>16Q4</c:v>
                </c:pt>
                <c:pt idx="20">
                  <c:v>17Q1</c:v>
                </c:pt>
                <c:pt idx="21">
                  <c:v>17Q2</c:v>
                </c:pt>
              </c:strCache>
            </c:strRef>
          </c:cat>
          <c:val>
            <c:numRef>
              <c:f>'[George Ratiu Ad Hoc.xlsx]Sheet1'!$F$13:$F$34</c:f>
              <c:numCache>
                <c:formatCode>General</c:formatCode>
                <c:ptCount val="22"/>
                <c:pt idx="0">
                  <c:v>53953773.198899999</c:v>
                </c:pt>
                <c:pt idx="1">
                  <c:v>19534800</c:v>
                </c:pt>
                <c:pt idx="2">
                  <c:v>25000000</c:v>
                </c:pt>
                <c:pt idx="3">
                  <c:v>55600000</c:v>
                </c:pt>
                <c:pt idx="4">
                  <c:v>163000000</c:v>
                </c:pt>
                <c:pt idx="5">
                  <c:v>288961000</c:v>
                </c:pt>
                <c:pt idx="6">
                  <c:v>36650000</c:v>
                </c:pt>
                <c:pt idx="7">
                  <c:v>189940000</c:v>
                </c:pt>
                <c:pt idx="8">
                  <c:v>25000000</c:v>
                </c:pt>
                <c:pt idx="9">
                  <c:v>30215000</c:v>
                </c:pt>
                <c:pt idx="10">
                  <c:v>10750000</c:v>
                </c:pt>
                <c:pt idx="11">
                  <c:v>73758000</c:v>
                </c:pt>
                <c:pt idx="12">
                  <c:v>154441183</c:v>
                </c:pt>
                <c:pt idx="13">
                  <c:v>62500000</c:v>
                </c:pt>
                <c:pt idx="14">
                  <c:v>64800000</c:v>
                </c:pt>
                <c:pt idx="15">
                  <c:v>71600000</c:v>
                </c:pt>
                <c:pt idx="16">
                  <c:v>3120000</c:v>
                </c:pt>
                <c:pt idx="17">
                  <c:v>46800000</c:v>
                </c:pt>
                <c:pt idx="19">
                  <c:v>44450000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90-4E43-847A-9A6E549243B3}"/>
            </c:ext>
          </c:extLst>
        </c:ser>
        <c:ser>
          <c:idx val="3"/>
          <c:order val="3"/>
          <c:tx>
            <c:strRef>
              <c:f>'[George Ratiu Ad Hoc.xlsx]Sheet1'!$H$11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'[George Ratiu Ad Hoc.xlsx]Sheet1'!$A$13:$A$34</c:f>
              <c:strCache>
                <c:ptCount val="22"/>
                <c:pt idx="0">
                  <c:v>12Q1</c:v>
                </c:pt>
                <c:pt idx="1">
                  <c:v>12Q2</c:v>
                </c:pt>
                <c:pt idx="2">
                  <c:v>12Q3</c:v>
                </c:pt>
                <c:pt idx="3">
                  <c:v>12Q4</c:v>
                </c:pt>
                <c:pt idx="4">
                  <c:v>13Q1</c:v>
                </c:pt>
                <c:pt idx="5">
                  <c:v>13Q2</c:v>
                </c:pt>
                <c:pt idx="6">
                  <c:v>13Q3</c:v>
                </c:pt>
                <c:pt idx="7">
                  <c:v>13Q4</c:v>
                </c:pt>
                <c:pt idx="8">
                  <c:v>14Q1</c:v>
                </c:pt>
                <c:pt idx="9">
                  <c:v>14Q2</c:v>
                </c:pt>
                <c:pt idx="10">
                  <c:v>14Q3</c:v>
                </c:pt>
                <c:pt idx="11">
                  <c:v>14Q4</c:v>
                </c:pt>
                <c:pt idx="12">
                  <c:v>15Q1</c:v>
                </c:pt>
                <c:pt idx="13">
                  <c:v>15Q2</c:v>
                </c:pt>
                <c:pt idx="14">
                  <c:v>15Q3</c:v>
                </c:pt>
                <c:pt idx="15">
                  <c:v>15Q4</c:v>
                </c:pt>
                <c:pt idx="16">
                  <c:v>16Q1</c:v>
                </c:pt>
                <c:pt idx="17">
                  <c:v>16Q2</c:v>
                </c:pt>
                <c:pt idx="18">
                  <c:v>16Q3</c:v>
                </c:pt>
                <c:pt idx="19">
                  <c:v>16Q4</c:v>
                </c:pt>
                <c:pt idx="20">
                  <c:v>17Q1</c:v>
                </c:pt>
                <c:pt idx="21">
                  <c:v>17Q2</c:v>
                </c:pt>
              </c:strCache>
            </c:strRef>
          </c:cat>
          <c:val>
            <c:numRef>
              <c:f>'[George Ratiu Ad Hoc.xlsx]Sheet1'!$H$13:$H$34</c:f>
              <c:numCache>
                <c:formatCode>General</c:formatCode>
                <c:ptCount val="22"/>
                <c:pt idx="5">
                  <c:v>6988560</c:v>
                </c:pt>
                <c:pt idx="7">
                  <c:v>10150000</c:v>
                </c:pt>
                <c:pt idx="8">
                  <c:v>6784539</c:v>
                </c:pt>
                <c:pt idx="13">
                  <c:v>21500000</c:v>
                </c:pt>
                <c:pt idx="14">
                  <c:v>7534390</c:v>
                </c:pt>
                <c:pt idx="15">
                  <c:v>8358378</c:v>
                </c:pt>
                <c:pt idx="17">
                  <c:v>9923733.7400000002</c:v>
                </c:pt>
                <c:pt idx="18">
                  <c:v>9500000</c:v>
                </c:pt>
                <c:pt idx="20">
                  <c:v>16000000</c:v>
                </c:pt>
                <c:pt idx="21">
                  <c:v>2275054.1645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90-4E43-847A-9A6E549243B3}"/>
            </c:ext>
          </c:extLst>
        </c:ser>
        <c:ser>
          <c:idx val="4"/>
          <c:order val="4"/>
          <c:tx>
            <c:strRef>
              <c:f>'[George Ratiu Ad Hoc.xlsx]Sheet1'!$J$11</c:f>
              <c:strCache>
                <c:ptCount val="1"/>
                <c:pt idx="0">
                  <c:v>Office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'[George Ratiu Ad Hoc.xlsx]Sheet1'!$A$13:$A$34</c:f>
              <c:strCache>
                <c:ptCount val="22"/>
                <c:pt idx="0">
                  <c:v>12Q1</c:v>
                </c:pt>
                <c:pt idx="1">
                  <c:v>12Q2</c:v>
                </c:pt>
                <c:pt idx="2">
                  <c:v>12Q3</c:v>
                </c:pt>
                <c:pt idx="3">
                  <c:v>12Q4</c:v>
                </c:pt>
                <c:pt idx="4">
                  <c:v>13Q1</c:v>
                </c:pt>
                <c:pt idx="5">
                  <c:v>13Q2</c:v>
                </c:pt>
                <c:pt idx="6">
                  <c:v>13Q3</c:v>
                </c:pt>
                <c:pt idx="7">
                  <c:v>13Q4</c:v>
                </c:pt>
                <c:pt idx="8">
                  <c:v>14Q1</c:v>
                </c:pt>
                <c:pt idx="9">
                  <c:v>14Q2</c:v>
                </c:pt>
                <c:pt idx="10">
                  <c:v>14Q3</c:v>
                </c:pt>
                <c:pt idx="11">
                  <c:v>14Q4</c:v>
                </c:pt>
                <c:pt idx="12">
                  <c:v>15Q1</c:v>
                </c:pt>
                <c:pt idx="13">
                  <c:v>15Q2</c:v>
                </c:pt>
                <c:pt idx="14">
                  <c:v>15Q3</c:v>
                </c:pt>
                <c:pt idx="15">
                  <c:v>15Q4</c:v>
                </c:pt>
                <c:pt idx="16">
                  <c:v>16Q1</c:v>
                </c:pt>
                <c:pt idx="17">
                  <c:v>16Q2</c:v>
                </c:pt>
                <c:pt idx="18">
                  <c:v>16Q3</c:v>
                </c:pt>
                <c:pt idx="19">
                  <c:v>16Q4</c:v>
                </c:pt>
                <c:pt idx="20">
                  <c:v>17Q1</c:v>
                </c:pt>
                <c:pt idx="21">
                  <c:v>17Q2</c:v>
                </c:pt>
              </c:strCache>
            </c:strRef>
          </c:cat>
          <c:val>
            <c:numRef>
              <c:f>'[George Ratiu Ad Hoc.xlsx]Sheet1'!$J$13:$J$34</c:f>
              <c:numCache>
                <c:formatCode>General</c:formatCode>
                <c:ptCount val="22"/>
                <c:pt idx="1">
                  <c:v>4875064</c:v>
                </c:pt>
                <c:pt idx="3">
                  <c:v>5315871</c:v>
                </c:pt>
                <c:pt idx="4">
                  <c:v>2594573</c:v>
                </c:pt>
                <c:pt idx="5">
                  <c:v>50500000</c:v>
                </c:pt>
                <c:pt idx="6">
                  <c:v>86500000</c:v>
                </c:pt>
                <c:pt idx="9">
                  <c:v>22697596</c:v>
                </c:pt>
                <c:pt idx="10">
                  <c:v>7917737</c:v>
                </c:pt>
                <c:pt idx="11">
                  <c:v>15300000</c:v>
                </c:pt>
                <c:pt idx="12">
                  <c:v>9200000</c:v>
                </c:pt>
                <c:pt idx="13">
                  <c:v>183850000</c:v>
                </c:pt>
                <c:pt idx="15">
                  <c:v>5000000</c:v>
                </c:pt>
                <c:pt idx="16">
                  <c:v>6350000</c:v>
                </c:pt>
                <c:pt idx="17">
                  <c:v>2850000</c:v>
                </c:pt>
                <c:pt idx="18">
                  <c:v>21311250</c:v>
                </c:pt>
                <c:pt idx="19">
                  <c:v>28588437</c:v>
                </c:pt>
                <c:pt idx="21">
                  <c:v>4250000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90-4E43-847A-9A6E549243B3}"/>
            </c:ext>
          </c:extLst>
        </c:ser>
        <c:ser>
          <c:idx val="5"/>
          <c:order val="5"/>
          <c:tx>
            <c:strRef>
              <c:f>'[George Ratiu Ad Hoc.xlsx]Sheet1'!$L$11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'[George Ratiu Ad Hoc.xlsx]Sheet1'!$A$13:$A$34</c:f>
              <c:strCache>
                <c:ptCount val="22"/>
                <c:pt idx="0">
                  <c:v>12Q1</c:v>
                </c:pt>
                <c:pt idx="1">
                  <c:v>12Q2</c:v>
                </c:pt>
                <c:pt idx="2">
                  <c:v>12Q3</c:v>
                </c:pt>
                <c:pt idx="3">
                  <c:v>12Q4</c:v>
                </c:pt>
                <c:pt idx="4">
                  <c:v>13Q1</c:v>
                </c:pt>
                <c:pt idx="5">
                  <c:v>13Q2</c:v>
                </c:pt>
                <c:pt idx="6">
                  <c:v>13Q3</c:v>
                </c:pt>
                <c:pt idx="7">
                  <c:v>13Q4</c:v>
                </c:pt>
                <c:pt idx="8">
                  <c:v>14Q1</c:v>
                </c:pt>
                <c:pt idx="9">
                  <c:v>14Q2</c:v>
                </c:pt>
                <c:pt idx="10">
                  <c:v>14Q3</c:v>
                </c:pt>
                <c:pt idx="11">
                  <c:v>14Q4</c:v>
                </c:pt>
                <c:pt idx="12">
                  <c:v>15Q1</c:v>
                </c:pt>
                <c:pt idx="13">
                  <c:v>15Q2</c:v>
                </c:pt>
                <c:pt idx="14">
                  <c:v>15Q3</c:v>
                </c:pt>
                <c:pt idx="15">
                  <c:v>15Q4</c:v>
                </c:pt>
                <c:pt idx="16">
                  <c:v>16Q1</c:v>
                </c:pt>
                <c:pt idx="17">
                  <c:v>16Q2</c:v>
                </c:pt>
                <c:pt idx="18">
                  <c:v>16Q3</c:v>
                </c:pt>
                <c:pt idx="19">
                  <c:v>16Q4</c:v>
                </c:pt>
                <c:pt idx="20">
                  <c:v>17Q1</c:v>
                </c:pt>
                <c:pt idx="21">
                  <c:v>17Q2</c:v>
                </c:pt>
              </c:strCache>
            </c:strRef>
          </c:cat>
          <c:val>
            <c:numRef>
              <c:f>'[George Ratiu Ad Hoc.xlsx]Sheet1'!$L$13:$L$34</c:f>
              <c:numCache>
                <c:formatCode>General</c:formatCode>
                <c:ptCount val="22"/>
                <c:pt idx="1">
                  <c:v>1900000</c:v>
                </c:pt>
                <c:pt idx="2">
                  <c:v>24000000</c:v>
                </c:pt>
                <c:pt idx="3">
                  <c:v>3200000</c:v>
                </c:pt>
                <c:pt idx="6">
                  <c:v>4878000</c:v>
                </c:pt>
                <c:pt idx="7">
                  <c:v>30969752.502700001</c:v>
                </c:pt>
                <c:pt idx="9">
                  <c:v>15165000</c:v>
                </c:pt>
                <c:pt idx="10">
                  <c:v>4700000</c:v>
                </c:pt>
                <c:pt idx="11">
                  <c:v>4500000</c:v>
                </c:pt>
                <c:pt idx="12">
                  <c:v>10893600</c:v>
                </c:pt>
                <c:pt idx="13">
                  <c:v>14575000</c:v>
                </c:pt>
                <c:pt idx="14">
                  <c:v>9889940</c:v>
                </c:pt>
                <c:pt idx="15">
                  <c:v>5873600</c:v>
                </c:pt>
                <c:pt idx="16">
                  <c:v>246800289</c:v>
                </c:pt>
                <c:pt idx="18">
                  <c:v>12113600</c:v>
                </c:pt>
                <c:pt idx="19">
                  <c:v>29113600</c:v>
                </c:pt>
                <c:pt idx="20">
                  <c:v>22312666.653999999</c:v>
                </c:pt>
                <c:pt idx="21">
                  <c:v>11350000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90-4E43-847A-9A6E54924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0694824"/>
        <c:axId val="860700072"/>
      </c:barChart>
      <c:catAx>
        <c:axId val="86069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700072"/>
        <c:crosses val="autoZero"/>
        <c:auto val="1"/>
        <c:lblAlgn val="ctr"/>
        <c:lblOffset val="100"/>
        <c:noMultiLvlLbl val="0"/>
      </c:catAx>
      <c:valAx>
        <c:axId val="860700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69482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change from a year ago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Sheet1!$A$2:$A$71</c:f>
              <c:strCache>
                <c:ptCount val="70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</c:strCache>
            </c:strRef>
          </c:cat>
          <c:val>
            <c:numRef>
              <c:f>Sheet1!$B$2:$B$71</c:f>
              <c:numCache>
                <c:formatCode>General</c:formatCode>
                <c:ptCount val="70"/>
                <c:pt idx="0">
                  <c:v>9.66</c:v>
                </c:pt>
                <c:pt idx="1">
                  <c:v>10.23</c:v>
                </c:pt>
                <c:pt idx="2">
                  <c:v>8.35</c:v>
                </c:pt>
                <c:pt idx="3">
                  <c:v>8.25</c:v>
                </c:pt>
                <c:pt idx="4">
                  <c:v>3.68</c:v>
                </c:pt>
                <c:pt idx="5">
                  <c:v>-1.78</c:v>
                </c:pt>
                <c:pt idx="6">
                  <c:v>-4.07</c:v>
                </c:pt>
                <c:pt idx="7">
                  <c:v>-7.1</c:v>
                </c:pt>
                <c:pt idx="8">
                  <c:v>-8.24</c:v>
                </c:pt>
                <c:pt idx="9">
                  <c:v>-7.36</c:v>
                </c:pt>
                <c:pt idx="10">
                  <c:v>-6.69</c:v>
                </c:pt>
                <c:pt idx="11">
                  <c:v>-5.05</c:v>
                </c:pt>
                <c:pt idx="12">
                  <c:v>-2.86</c:v>
                </c:pt>
                <c:pt idx="13">
                  <c:v>0.83</c:v>
                </c:pt>
                <c:pt idx="14">
                  <c:v>3.46</c:v>
                </c:pt>
                <c:pt idx="15">
                  <c:v>6.22</c:v>
                </c:pt>
                <c:pt idx="16">
                  <c:v>4.79</c:v>
                </c:pt>
                <c:pt idx="17">
                  <c:v>4.59</c:v>
                </c:pt>
                <c:pt idx="18">
                  <c:v>5.32</c:v>
                </c:pt>
                <c:pt idx="19">
                  <c:v>6.04</c:v>
                </c:pt>
                <c:pt idx="20">
                  <c:v>8.5500000000000007</c:v>
                </c:pt>
                <c:pt idx="21">
                  <c:v>7.72</c:v>
                </c:pt>
                <c:pt idx="22">
                  <c:v>6.79</c:v>
                </c:pt>
                <c:pt idx="23">
                  <c:v>4.99</c:v>
                </c:pt>
                <c:pt idx="24">
                  <c:v>7.54</c:v>
                </c:pt>
                <c:pt idx="25">
                  <c:v>7.34</c:v>
                </c:pt>
                <c:pt idx="26">
                  <c:v>6.66</c:v>
                </c:pt>
                <c:pt idx="27">
                  <c:v>6.93</c:v>
                </c:pt>
                <c:pt idx="28">
                  <c:v>4.8899999999999997</c:v>
                </c:pt>
                <c:pt idx="29">
                  <c:v>5.63</c:v>
                </c:pt>
                <c:pt idx="30">
                  <c:v>6.01</c:v>
                </c:pt>
                <c:pt idx="31">
                  <c:v>7.1</c:v>
                </c:pt>
                <c:pt idx="32">
                  <c:v>5.32</c:v>
                </c:pt>
                <c:pt idx="33">
                  <c:v>2.7</c:v>
                </c:pt>
                <c:pt idx="34">
                  <c:v>-1.6</c:v>
                </c:pt>
                <c:pt idx="35">
                  <c:v>-8.89</c:v>
                </c:pt>
                <c:pt idx="36">
                  <c:v>-15.5</c:v>
                </c:pt>
                <c:pt idx="37">
                  <c:v>-17.75</c:v>
                </c:pt>
                <c:pt idx="38">
                  <c:v>-16.55</c:v>
                </c:pt>
                <c:pt idx="39">
                  <c:v>-12.18</c:v>
                </c:pt>
                <c:pt idx="40">
                  <c:v>-4.34</c:v>
                </c:pt>
                <c:pt idx="41">
                  <c:v>1.55</c:v>
                </c:pt>
                <c:pt idx="42">
                  <c:v>4.9400000000000004</c:v>
                </c:pt>
                <c:pt idx="43">
                  <c:v>8.11</c:v>
                </c:pt>
                <c:pt idx="44">
                  <c:v>6.76</c:v>
                </c:pt>
                <c:pt idx="45">
                  <c:v>6.13</c:v>
                </c:pt>
                <c:pt idx="46">
                  <c:v>8.74</c:v>
                </c:pt>
                <c:pt idx="47">
                  <c:v>8.9700000000000006</c:v>
                </c:pt>
                <c:pt idx="48">
                  <c:v>12.41</c:v>
                </c:pt>
                <c:pt idx="49">
                  <c:v>12.08</c:v>
                </c:pt>
                <c:pt idx="50">
                  <c:v>6.66</c:v>
                </c:pt>
                <c:pt idx="51">
                  <c:v>5.22</c:v>
                </c:pt>
                <c:pt idx="52">
                  <c:v>3.54</c:v>
                </c:pt>
                <c:pt idx="53">
                  <c:v>2.2949999999999999</c:v>
                </c:pt>
                <c:pt idx="54">
                  <c:v>3.3719999999999999</c:v>
                </c:pt>
                <c:pt idx="55">
                  <c:v>4.79</c:v>
                </c:pt>
                <c:pt idx="56">
                  <c:v>5.2770000000000001</c:v>
                </c:pt>
                <c:pt idx="57">
                  <c:v>7.0129999999999999</c:v>
                </c:pt>
                <c:pt idx="58">
                  <c:v>9.14</c:v>
                </c:pt>
                <c:pt idx="59">
                  <c:v>6.0730000000000004</c:v>
                </c:pt>
                <c:pt idx="60">
                  <c:v>4.8330000000000002</c:v>
                </c:pt>
                <c:pt idx="61">
                  <c:v>3.2440000000000002</c:v>
                </c:pt>
                <c:pt idx="62">
                  <c:v>1.07</c:v>
                </c:pt>
                <c:pt idx="63">
                  <c:v>0.34100000000000003</c:v>
                </c:pt>
                <c:pt idx="64">
                  <c:v>-1.228</c:v>
                </c:pt>
                <c:pt idx="65">
                  <c:v>-1.139</c:v>
                </c:pt>
                <c:pt idx="66">
                  <c:v>-0.66100000000000003</c:v>
                </c:pt>
                <c:pt idx="67">
                  <c:v>0.67900000000000005</c:v>
                </c:pt>
                <c:pt idx="68">
                  <c:v>3.4790000000000001</c:v>
                </c:pt>
                <c:pt idx="69">
                  <c:v>4.3710000000000004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2-4C79-8F6E-10A427EF6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053944"/>
        <c:axId val="399051976"/>
      </c:barChart>
      <c:catAx>
        <c:axId val="39905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51976"/>
        <c:crosses val="autoZero"/>
        <c:auto val="1"/>
        <c:lblAlgn val="ctr"/>
        <c:lblOffset val="100"/>
        <c:tickLblSkip val="2"/>
        <c:noMultiLvlLbl val="0"/>
      </c:catAx>
      <c:valAx>
        <c:axId val="39905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53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New Orleans Average Cap</a:t>
            </a:r>
            <a:r>
              <a:rPr lang="en-US" sz="2000" baseline="0"/>
              <a:t> Rates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'[George Ratiu Ad Hoc.xlsx]Sheet1'!$A$13:$A$34</c:f>
              <c:strCache>
                <c:ptCount val="22"/>
                <c:pt idx="0">
                  <c:v>12Q1</c:v>
                </c:pt>
                <c:pt idx="1">
                  <c:v>12Q2</c:v>
                </c:pt>
                <c:pt idx="2">
                  <c:v>12Q3</c:v>
                </c:pt>
                <c:pt idx="3">
                  <c:v>12Q4</c:v>
                </c:pt>
                <c:pt idx="4">
                  <c:v>13Q1</c:v>
                </c:pt>
                <c:pt idx="5">
                  <c:v>13Q2</c:v>
                </c:pt>
                <c:pt idx="6">
                  <c:v>13Q3</c:v>
                </c:pt>
                <c:pt idx="7">
                  <c:v>13Q4</c:v>
                </c:pt>
                <c:pt idx="8">
                  <c:v>14Q1</c:v>
                </c:pt>
                <c:pt idx="9">
                  <c:v>14Q2</c:v>
                </c:pt>
                <c:pt idx="10">
                  <c:v>14Q3</c:v>
                </c:pt>
                <c:pt idx="11">
                  <c:v>14Q4</c:v>
                </c:pt>
                <c:pt idx="12">
                  <c:v>15Q1</c:v>
                </c:pt>
                <c:pt idx="13">
                  <c:v>15Q2</c:v>
                </c:pt>
                <c:pt idx="14">
                  <c:v>15Q3</c:v>
                </c:pt>
                <c:pt idx="15">
                  <c:v>15Q4</c:v>
                </c:pt>
                <c:pt idx="16">
                  <c:v>16Q1</c:v>
                </c:pt>
                <c:pt idx="17">
                  <c:v>16Q2</c:v>
                </c:pt>
                <c:pt idx="18">
                  <c:v>16Q3</c:v>
                </c:pt>
                <c:pt idx="19">
                  <c:v>16Q4</c:v>
                </c:pt>
                <c:pt idx="20">
                  <c:v>17Q1</c:v>
                </c:pt>
                <c:pt idx="21">
                  <c:v>17Q2</c:v>
                </c:pt>
              </c:strCache>
            </c:strRef>
          </c:cat>
          <c:val>
            <c:numRef>
              <c:f>'[George Ratiu Ad Hoc.xlsx]Sheet1'!$O$13:$O$34</c:f>
              <c:numCache>
                <c:formatCode>0.0%</c:formatCode>
                <c:ptCount val="22"/>
                <c:pt idx="1">
                  <c:v>8.4943749999999998E-2</c:v>
                </c:pt>
                <c:pt idx="2">
                  <c:v>7.2165000000000007E-2</c:v>
                </c:pt>
                <c:pt idx="3">
                  <c:v>7.0692499999999991E-2</c:v>
                </c:pt>
                <c:pt idx="4">
                  <c:v>9.0300000000000005E-2</c:v>
                </c:pt>
                <c:pt idx="5">
                  <c:v>7.5212060810810819E-2</c:v>
                </c:pt>
                <c:pt idx="6">
                  <c:v>9.1412035227049132E-2</c:v>
                </c:pt>
                <c:pt idx="7">
                  <c:v>6.9687331977825187E-2</c:v>
                </c:pt>
                <c:pt idx="8">
                  <c:v>8.1948421893301357E-2</c:v>
                </c:pt>
                <c:pt idx="9">
                  <c:v>7.7895666666666669E-2</c:v>
                </c:pt>
                <c:pt idx="10">
                  <c:v>7.9092888402625822E-2</c:v>
                </c:pt>
                <c:pt idx="11">
                  <c:v>7.7506211250351661E-2</c:v>
                </c:pt>
                <c:pt idx="12">
                  <c:v>9.3876727114693234E-2</c:v>
                </c:pt>
                <c:pt idx="13">
                  <c:v>6.6599999999999993E-2</c:v>
                </c:pt>
                <c:pt idx="14">
                  <c:v>6.8263060259773883E-2</c:v>
                </c:pt>
                <c:pt idx="15">
                  <c:v>7.6561499656204693E-2</c:v>
                </c:pt>
                <c:pt idx="16">
                  <c:v>8.7267410714285717E-2</c:v>
                </c:pt>
                <c:pt idx="17">
                  <c:v>7.0198429951690816E-2</c:v>
                </c:pt>
                <c:pt idx="18">
                  <c:v>6.2717615731851972E-2</c:v>
                </c:pt>
                <c:pt idx="19">
                  <c:v>6.4024804240009323E-2</c:v>
                </c:pt>
                <c:pt idx="20">
                  <c:v>5.6168206896551727E-2</c:v>
                </c:pt>
                <c:pt idx="21">
                  <c:v>6.4028685258964144E-2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47-438A-AE89-DDFA20366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0762720"/>
        <c:axId val="860763376"/>
      </c:lineChart>
      <c:catAx>
        <c:axId val="86076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763376"/>
        <c:crosses val="autoZero"/>
        <c:auto val="1"/>
        <c:lblAlgn val="ctr"/>
        <c:lblOffset val="100"/>
        <c:noMultiLvlLbl val="0"/>
      </c:catAx>
      <c:valAx>
        <c:axId val="86076337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76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839429013932009E-2"/>
          <c:y val="9.6788451443569554E-2"/>
          <c:w val="0.90401348656483216"/>
          <c:h val="0.87387821522309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'Annual Sales'!$B$1</c:f>
              <c:strCache>
                <c:ptCount val="1"/>
                <c:pt idx="0">
                  <c:v>Sales Volume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'Annual Sales'!$A$3:$A$37</c:f>
              <c:strCache>
                <c:ptCount val="35"/>
                <c:pt idx="0">
                  <c:v>2008.Q4</c:v>
                </c:pt>
                <c:pt idx="1">
                  <c:v>2009.Q1</c:v>
                </c:pt>
                <c:pt idx="2">
                  <c:v>2009.Q2</c:v>
                </c:pt>
                <c:pt idx="3">
                  <c:v>2009.Q3</c:v>
                </c:pt>
                <c:pt idx="4">
                  <c:v>2009.Q4</c:v>
                </c:pt>
                <c:pt idx="5">
                  <c:v>2010.Q1</c:v>
                </c:pt>
                <c:pt idx="6">
                  <c:v>2010.Q2</c:v>
                </c:pt>
                <c:pt idx="7">
                  <c:v>2010.Q3</c:v>
                </c:pt>
                <c:pt idx="8">
                  <c:v>2010.Q4</c:v>
                </c:pt>
                <c:pt idx="9">
                  <c:v>2011.Q1</c:v>
                </c:pt>
                <c:pt idx="10">
                  <c:v>2011.Q2</c:v>
                </c:pt>
                <c:pt idx="11">
                  <c:v>2011.Q3</c:v>
                </c:pt>
                <c:pt idx="12">
                  <c:v>2011.Q4</c:v>
                </c:pt>
                <c:pt idx="13">
                  <c:v>2012.Q1</c:v>
                </c:pt>
                <c:pt idx="14">
                  <c:v>2012.Q2</c:v>
                </c:pt>
                <c:pt idx="15">
                  <c:v>2012.Q3</c:v>
                </c:pt>
                <c:pt idx="16">
                  <c:v>2012.Q4</c:v>
                </c:pt>
                <c:pt idx="17">
                  <c:v>2013.Q1</c:v>
                </c:pt>
                <c:pt idx="18">
                  <c:v>2013.Q2</c:v>
                </c:pt>
                <c:pt idx="19">
                  <c:v>2013.Q3</c:v>
                </c:pt>
                <c:pt idx="20">
                  <c:v>2013.Q4</c:v>
                </c:pt>
                <c:pt idx="21">
                  <c:v>2014.Q1</c:v>
                </c:pt>
                <c:pt idx="22">
                  <c:v>2014.Q2</c:v>
                </c:pt>
                <c:pt idx="23">
                  <c:v>2014.Q3</c:v>
                </c:pt>
                <c:pt idx="24">
                  <c:v>2014.Q4</c:v>
                </c:pt>
                <c:pt idx="25">
                  <c:v>2015.Q1</c:v>
                </c:pt>
                <c:pt idx="26">
                  <c:v>2015.Q2</c:v>
                </c:pt>
                <c:pt idx="27">
                  <c:v>2015.Q3</c:v>
                </c:pt>
                <c:pt idx="28">
                  <c:v>2015.Q4</c:v>
                </c:pt>
                <c:pt idx="29">
                  <c:v>2016.Q1</c:v>
                </c:pt>
                <c:pt idx="30">
                  <c:v>2016.Q2</c:v>
                </c:pt>
                <c:pt idx="31">
                  <c:v>2016.Q3</c:v>
                </c:pt>
                <c:pt idx="32">
                  <c:v>2016.Q4</c:v>
                </c:pt>
                <c:pt idx="33">
                  <c:v>2017.Q1</c:v>
                </c:pt>
                <c:pt idx="34">
                  <c:v>2017.Q2</c:v>
                </c:pt>
              </c:strCache>
            </c:strRef>
          </c:cat>
          <c:val>
            <c:numRef>
              <c:f>'Annual Sales'!$B$3:$B$37</c:f>
              <c:numCache>
                <c:formatCode>0%</c:formatCode>
                <c:ptCount val="35"/>
                <c:pt idx="0">
                  <c:v>-0.37470483999999998</c:v>
                </c:pt>
                <c:pt idx="1">
                  <c:v>-0.26428510638297897</c:v>
                </c:pt>
                <c:pt idx="2">
                  <c:v>-0.30350922222222199</c:v>
                </c:pt>
                <c:pt idx="3">
                  <c:v>-0.34606096000000003</c:v>
                </c:pt>
                <c:pt idx="4">
                  <c:v>-0.14795614744525545</c:v>
                </c:pt>
                <c:pt idx="5">
                  <c:v>-5.5911466145833331E-2</c:v>
                </c:pt>
                <c:pt idx="6" formatCode="0.0%">
                  <c:v>-0.16425649032258063</c:v>
                </c:pt>
                <c:pt idx="7" formatCode="0.0%">
                  <c:v>2E-3</c:v>
                </c:pt>
                <c:pt idx="8" formatCode="0.0%">
                  <c:v>8.3163874239350899E-3</c:v>
                </c:pt>
                <c:pt idx="9" formatCode="0.0%">
                  <c:v>3.1814153225806462E-2</c:v>
                </c:pt>
                <c:pt idx="10" formatCode="0.0%">
                  <c:v>-2.4554585987261148E-2</c:v>
                </c:pt>
                <c:pt idx="11" formatCode="0.0%">
                  <c:v>-1.9744426751592461E-3</c:v>
                </c:pt>
                <c:pt idx="12" formatCode="0.0%">
                  <c:v>-9.9412647058823491E-3</c:v>
                </c:pt>
                <c:pt idx="13" formatCode="0.0%">
                  <c:v>7.9000000000000001E-2</c:v>
                </c:pt>
                <c:pt idx="14" formatCode="0.0%">
                  <c:v>0.11757509699769056</c:v>
                </c:pt>
                <c:pt idx="15" formatCode="0.0%">
                  <c:v>5.5567351063829783E-2</c:v>
                </c:pt>
                <c:pt idx="16" formatCode="0.0%">
                  <c:v>0.17712110465116282</c:v>
                </c:pt>
                <c:pt idx="17" formatCode="0.0%">
                  <c:v>5.2649287313432838E-2</c:v>
                </c:pt>
                <c:pt idx="18" formatCode="0.0%">
                  <c:v>0.12178161943319836</c:v>
                </c:pt>
                <c:pt idx="19" formatCode="0.0%">
                  <c:v>0.10733520057306591</c:v>
                </c:pt>
                <c:pt idx="20" formatCode="0.0%">
                  <c:v>8.1339734449760767E-2</c:v>
                </c:pt>
                <c:pt idx="21" formatCode="0.0%">
                  <c:v>0.11199999999999999</c:v>
                </c:pt>
                <c:pt idx="22" formatCode="0.0%">
                  <c:v>6.7066496163682848E-2</c:v>
                </c:pt>
                <c:pt idx="23" formatCode="0.0%">
                  <c:v>7.3682826552462513E-2</c:v>
                </c:pt>
                <c:pt idx="24" formatCode="0.0%">
                  <c:v>9.5045294010889292E-2</c:v>
                </c:pt>
                <c:pt idx="25" formatCode="0.0%">
                  <c:v>0.10619885714285718</c:v>
                </c:pt>
                <c:pt idx="26" formatCode="0.0%">
                  <c:v>9.0631487341772135E-2</c:v>
                </c:pt>
                <c:pt idx="27" formatCode="0.0%">
                  <c:v>7.1999999999999995E-2</c:v>
                </c:pt>
                <c:pt idx="28" formatCode="0.0%">
                  <c:v>7.400000000000001E-2</c:v>
                </c:pt>
                <c:pt idx="29" formatCode="0.0%">
                  <c:v>8.5000000000000006E-2</c:v>
                </c:pt>
                <c:pt idx="30" formatCode="0.0%">
                  <c:v>8.4000000000000005E-2</c:v>
                </c:pt>
                <c:pt idx="31" formatCode="0.0%">
                  <c:v>0.11</c:v>
                </c:pt>
                <c:pt idx="32" formatCode="0.0%">
                  <c:v>0.129</c:v>
                </c:pt>
                <c:pt idx="33" formatCode="0.0%">
                  <c:v>-4.4000000000000004E-2</c:v>
                </c:pt>
                <c:pt idx="34" formatCode="0.0%">
                  <c:v>4.4000000000000004E-2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7-4F00-AE28-6C0BB4B7A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589568"/>
        <c:axId val="124591104"/>
      </c:barChart>
      <c:lineChart>
        <c:grouping val="standard"/>
        <c:varyColors val="0"/>
        <c:ser>
          <c:idx val="1"/>
          <c:order val="1"/>
          <c:tx>
            <c:strRef>
              <c:f>'Annual Sales'!$C$1</c:f>
              <c:strCache>
                <c:ptCount val="1"/>
                <c:pt idx="0">
                  <c:v>Sales Prices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'Annual Sales'!$A$3:$A$37</c:f>
              <c:strCache>
                <c:ptCount val="35"/>
                <c:pt idx="0">
                  <c:v>2008.Q4</c:v>
                </c:pt>
                <c:pt idx="1">
                  <c:v>2009.Q1</c:v>
                </c:pt>
                <c:pt idx="2">
                  <c:v>2009.Q2</c:v>
                </c:pt>
                <c:pt idx="3">
                  <c:v>2009.Q3</c:v>
                </c:pt>
                <c:pt idx="4">
                  <c:v>2009.Q4</c:v>
                </c:pt>
                <c:pt idx="5">
                  <c:v>2010.Q1</c:v>
                </c:pt>
                <c:pt idx="6">
                  <c:v>2010.Q2</c:v>
                </c:pt>
                <c:pt idx="7">
                  <c:v>2010.Q3</c:v>
                </c:pt>
                <c:pt idx="8">
                  <c:v>2010.Q4</c:v>
                </c:pt>
                <c:pt idx="9">
                  <c:v>2011.Q1</c:v>
                </c:pt>
                <c:pt idx="10">
                  <c:v>2011.Q2</c:v>
                </c:pt>
                <c:pt idx="11">
                  <c:v>2011.Q3</c:v>
                </c:pt>
                <c:pt idx="12">
                  <c:v>2011.Q4</c:v>
                </c:pt>
                <c:pt idx="13">
                  <c:v>2012.Q1</c:v>
                </c:pt>
                <c:pt idx="14">
                  <c:v>2012.Q2</c:v>
                </c:pt>
                <c:pt idx="15">
                  <c:v>2012.Q3</c:v>
                </c:pt>
                <c:pt idx="16">
                  <c:v>2012.Q4</c:v>
                </c:pt>
                <c:pt idx="17">
                  <c:v>2013.Q1</c:v>
                </c:pt>
                <c:pt idx="18">
                  <c:v>2013.Q2</c:v>
                </c:pt>
                <c:pt idx="19">
                  <c:v>2013.Q3</c:v>
                </c:pt>
                <c:pt idx="20">
                  <c:v>2013.Q4</c:v>
                </c:pt>
                <c:pt idx="21">
                  <c:v>2014.Q1</c:v>
                </c:pt>
                <c:pt idx="22">
                  <c:v>2014.Q2</c:v>
                </c:pt>
                <c:pt idx="23">
                  <c:v>2014.Q3</c:v>
                </c:pt>
                <c:pt idx="24">
                  <c:v>2014.Q4</c:v>
                </c:pt>
                <c:pt idx="25">
                  <c:v>2015.Q1</c:v>
                </c:pt>
                <c:pt idx="26">
                  <c:v>2015.Q2</c:v>
                </c:pt>
                <c:pt idx="27">
                  <c:v>2015.Q3</c:v>
                </c:pt>
                <c:pt idx="28">
                  <c:v>2015.Q4</c:v>
                </c:pt>
                <c:pt idx="29">
                  <c:v>2016.Q1</c:v>
                </c:pt>
                <c:pt idx="30">
                  <c:v>2016.Q2</c:v>
                </c:pt>
                <c:pt idx="31">
                  <c:v>2016.Q3</c:v>
                </c:pt>
                <c:pt idx="32">
                  <c:v>2016.Q4</c:v>
                </c:pt>
                <c:pt idx="33">
                  <c:v>2017.Q1</c:v>
                </c:pt>
                <c:pt idx="34">
                  <c:v>2017.Q2</c:v>
                </c:pt>
              </c:strCache>
            </c:strRef>
          </c:cat>
          <c:val>
            <c:numRef>
              <c:f>'Annual Sales'!$C$3:$C$37</c:f>
              <c:numCache>
                <c:formatCode>0%</c:formatCode>
                <c:ptCount val="35"/>
                <c:pt idx="0">
                  <c:v>-0.16933786000000001</c:v>
                </c:pt>
                <c:pt idx="1">
                  <c:v>-0.15320702127659599</c:v>
                </c:pt>
                <c:pt idx="2">
                  <c:v>-0.204009288888889</c:v>
                </c:pt>
                <c:pt idx="3">
                  <c:v>-0.22473255761316868</c:v>
                </c:pt>
                <c:pt idx="4">
                  <c:v>-0.16940654747774478</c:v>
                </c:pt>
                <c:pt idx="5">
                  <c:v>-0.16272735561497323</c:v>
                </c:pt>
                <c:pt idx="6" formatCode="0.0%">
                  <c:v>-0.18276596890343699</c:v>
                </c:pt>
                <c:pt idx="7" formatCode="0.0%">
                  <c:v>-0.128</c:v>
                </c:pt>
                <c:pt idx="8" formatCode="0.0%">
                  <c:v>-0.16448348553719006</c:v>
                </c:pt>
                <c:pt idx="9" formatCode="0.0%">
                  <c:v>-0.10126013821138213</c:v>
                </c:pt>
                <c:pt idx="10" formatCode="0.0%">
                  <c:v>-0.12612914838709674</c:v>
                </c:pt>
                <c:pt idx="11" formatCode="0.0%">
                  <c:v>-0.13042204220779216</c:v>
                </c:pt>
                <c:pt idx="12" formatCode="0.0%">
                  <c:v>-0.10284502994011972</c:v>
                </c:pt>
                <c:pt idx="13" formatCode="0.0%">
                  <c:v>-8.5999999999999993E-2</c:v>
                </c:pt>
                <c:pt idx="14" formatCode="0.0%">
                  <c:v>-5.2091910344827588E-2</c:v>
                </c:pt>
                <c:pt idx="15" formatCode="0.0%">
                  <c:v>-3.9785764285714287E-2</c:v>
                </c:pt>
                <c:pt idx="16" formatCode="0.0%">
                  <c:v>-3.7218949704142017E-2</c:v>
                </c:pt>
                <c:pt idx="17" formatCode="0.0%">
                  <c:v>2.8244694656488515E-3</c:v>
                </c:pt>
                <c:pt idx="18" formatCode="0.0%">
                  <c:v>2.3416745833333332E-2</c:v>
                </c:pt>
                <c:pt idx="19" formatCode="0.0%">
                  <c:v>3.8459375000000004E-2</c:v>
                </c:pt>
                <c:pt idx="20" formatCode="0.0%">
                  <c:v>1.1154791154791156E-2</c:v>
                </c:pt>
                <c:pt idx="21" formatCode="0.0%">
                  <c:v>4.4000000000000004E-2</c:v>
                </c:pt>
                <c:pt idx="22" formatCode="0.0%">
                  <c:v>3.3989610389610389E-2</c:v>
                </c:pt>
                <c:pt idx="23" formatCode="0.0%">
                  <c:v>4.7676975663716821E-2</c:v>
                </c:pt>
                <c:pt idx="24" formatCode="0.0%">
                  <c:v>3.7861065813528334E-2</c:v>
                </c:pt>
                <c:pt idx="25" formatCode="0.0%">
                  <c:v>4.4084888392857145E-2</c:v>
                </c:pt>
                <c:pt idx="26" formatCode="0.0%">
                  <c:v>6.5522970588235294E-2</c:v>
                </c:pt>
                <c:pt idx="27" formatCode="0.0%">
                  <c:v>3.7999999999999999E-2</c:v>
                </c:pt>
                <c:pt idx="28" formatCode="0.0%">
                  <c:v>4.0999999999999995E-2</c:v>
                </c:pt>
                <c:pt idx="29" formatCode="0.0%">
                  <c:v>5.0999999999999997E-2</c:v>
                </c:pt>
                <c:pt idx="30" formatCode="0.0%">
                  <c:v>5.2999999999999999E-2</c:v>
                </c:pt>
                <c:pt idx="31" formatCode="0.0%">
                  <c:v>7.6999999999999999E-2</c:v>
                </c:pt>
                <c:pt idx="32" formatCode="0.0%">
                  <c:v>5.5E-2</c:v>
                </c:pt>
                <c:pt idx="33" formatCode="0.0%">
                  <c:v>7.2000000000000008E-2</c:v>
                </c:pt>
                <c:pt idx="34" formatCode="0.0%">
                  <c:v>6.7000000000000004E-2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A7-4F00-AE28-6C0BB4B7A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589568"/>
        <c:axId val="124591104"/>
      </c:lineChart>
      <c:catAx>
        <c:axId val="12458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24591104"/>
        <c:crosses val="autoZero"/>
        <c:auto val="1"/>
        <c:lblAlgn val="ctr"/>
        <c:lblOffset val="100"/>
        <c:noMultiLvlLbl val="0"/>
      </c:catAx>
      <c:valAx>
        <c:axId val="1245911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900" b="0"/>
                </a:pPr>
                <a:r>
                  <a:rPr lang="en-US" sz="900" b="0"/>
                  <a:t>Percent Change, year-over-year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2458956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en-US" sz="1600" b="0"/>
              <a:t>REALTORS® Most Pressing Challenges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Sheet1!$G$76</c:f>
              <c:strCache>
                <c:ptCount val="1"/>
                <c:pt idx="0">
                  <c:v>Distressed Properties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Sheet1!$H$75:$I$75</c:f>
              <c:strCache>
                <c:ptCount val="2"/>
                <c:pt idx="0">
                  <c:v>2017.Q2</c:v>
                </c:pt>
                <c:pt idx="1">
                  <c:v>2017.Q1</c:v>
                </c:pt>
              </c:strCache>
            </c:strRef>
          </c:cat>
          <c:val>
            <c:numRef>
              <c:f>Sheet1!$H$76:$I$76</c:f>
              <c:numCache>
                <c:formatCode>0%</c:formatCode>
                <c:ptCount val="2"/>
                <c:pt idx="0">
                  <c:v>0.02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A6-4EEA-BECA-AD14A7C7737C}"/>
            </c:ext>
          </c:extLst>
        </c:ser>
        <c:ser>
          <c:idx val="1"/>
          <c:order val="1"/>
          <c:tx>
            <c:strRef>
              <c:f>Sheet1!$G$77</c:f>
              <c:strCache>
                <c:ptCount val="1"/>
                <c:pt idx="0">
                  <c:v>National Economy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Sheet1!$H$75:$I$75</c:f>
              <c:strCache>
                <c:ptCount val="2"/>
                <c:pt idx="0">
                  <c:v>2017.Q2</c:v>
                </c:pt>
                <c:pt idx="1">
                  <c:v>2017.Q1</c:v>
                </c:pt>
              </c:strCache>
            </c:strRef>
          </c:cat>
          <c:val>
            <c:numRef>
              <c:f>Sheet1!$H$77:$I$77</c:f>
              <c:numCache>
                <c:formatCode>0%</c:formatCode>
                <c:ptCount val="2"/>
                <c:pt idx="0">
                  <c:v>0.03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A6-4EEA-BECA-AD14A7C7737C}"/>
            </c:ext>
          </c:extLst>
        </c:ser>
        <c:ser>
          <c:idx val="2"/>
          <c:order val="2"/>
          <c:tx>
            <c:strRef>
              <c:f>Sheet1!$G$78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Sheet1!$H$75:$I$75</c:f>
              <c:strCache>
                <c:ptCount val="2"/>
                <c:pt idx="0">
                  <c:v>2017.Q2</c:v>
                </c:pt>
                <c:pt idx="1">
                  <c:v>2017.Q1</c:v>
                </c:pt>
              </c:strCache>
            </c:strRef>
          </c:cat>
          <c:val>
            <c:numRef>
              <c:f>Sheet1!$H$78:$I$78</c:f>
              <c:numCache>
                <c:formatCode>0%</c:formatCode>
                <c:ptCount val="2"/>
                <c:pt idx="0">
                  <c:v>0.1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A6-4EEA-BECA-AD14A7C7737C}"/>
            </c:ext>
          </c:extLst>
        </c:ser>
        <c:ser>
          <c:idx val="3"/>
          <c:order val="3"/>
          <c:tx>
            <c:strRef>
              <c:f>Sheet1!$G$79</c:f>
              <c:strCache>
                <c:ptCount val="1"/>
                <c:pt idx="0">
                  <c:v>Financing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Sheet1!$H$75:$I$75</c:f>
              <c:strCache>
                <c:ptCount val="2"/>
                <c:pt idx="0">
                  <c:v>2017.Q2</c:v>
                </c:pt>
                <c:pt idx="1">
                  <c:v>2017.Q1</c:v>
                </c:pt>
              </c:strCache>
            </c:strRef>
          </c:cat>
          <c:val>
            <c:numRef>
              <c:f>Sheet1!$H$79:$I$79</c:f>
              <c:numCache>
                <c:formatCode>0%</c:formatCode>
                <c:ptCount val="2"/>
                <c:pt idx="0">
                  <c:v>0.1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A6-4EEA-BECA-AD14A7C7737C}"/>
            </c:ext>
          </c:extLst>
        </c:ser>
        <c:ser>
          <c:idx val="4"/>
          <c:order val="4"/>
          <c:tx>
            <c:strRef>
              <c:f>Sheet1!$G$80</c:f>
              <c:strCache>
                <c:ptCount val="1"/>
                <c:pt idx="0">
                  <c:v>Local Economy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Sheet1!$H$75:$I$75</c:f>
              <c:strCache>
                <c:ptCount val="2"/>
                <c:pt idx="0">
                  <c:v>2017.Q2</c:v>
                </c:pt>
                <c:pt idx="1">
                  <c:v>2017.Q1</c:v>
                </c:pt>
              </c:strCache>
            </c:strRef>
          </c:cat>
          <c:val>
            <c:numRef>
              <c:f>Sheet1!$H$80:$I$80</c:f>
              <c:numCache>
                <c:formatCode>0%</c:formatCode>
                <c:ptCount val="2"/>
                <c:pt idx="0">
                  <c:v>0.1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A6-4EEA-BECA-AD14A7C7737C}"/>
            </c:ext>
          </c:extLst>
        </c:ser>
        <c:ser>
          <c:idx val="5"/>
          <c:order val="5"/>
          <c:tx>
            <c:strRef>
              <c:f>Sheet1!$G$81</c:f>
              <c:strCache>
                <c:ptCount val="1"/>
                <c:pt idx="0">
                  <c:v>Pricing Gap: Buyers vs Sellers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Sheet1!$H$75:$I$75</c:f>
              <c:strCache>
                <c:ptCount val="2"/>
                <c:pt idx="0">
                  <c:v>2017.Q2</c:v>
                </c:pt>
                <c:pt idx="1">
                  <c:v>2017.Q1</c:v>
                </c:pt>
              </c:strCache>
            </c:strRef>
          </c:cat>
          <c:val>
            <c:numRef>
              <c:f>Sheet1!$H$81:$I$81</c:f>
              <c:numCache>
                <c:formatCode>0%</c:formatCode>
                <c:ptCount val="2"/>
                <c:pt idx="0">
                  <c:v>0.19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A6-4EEA-BECA-AD14A7C7737C}"/>
            </c:ext>
          </c:extLst>
        </c:ser>
        <c:ser>
          <c:idx val="6"/>
          <c:order val="6"/>
          <c:tx>
            <c:strRef>
              <c:f>Sheet1!$G$82</c:f>
              <c:strCache>
                <c:ptCount val="1"/>
                <c:pt idx="0">
                  <c:v>Inventory Shortage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Sheet1!$H$75:$I$75</c:f>
              <c:strCache>
                <c:ptCount val="2"/>
                <c:pt idx="0">
                  <c:v>2017.Q2</c:v>
                </c:pt>
                <c:pt idx="1">
                  <c:v>2017.Q1</c:v>
                </c:pt>
              </c:strCache>
            </c:strRef>
          </c:cat>
          <c:val>
            <c:numRef>
              <c:f>Sheet1!$H$82:$I$82</c:f>
              <c:numCache>
                <c:formatCode>0%</c:formatCode>
                <c:ptCount val="2"/>
                <c:pt idx="0">
                  <c:v>0.46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A6-4EEA-BECA-AD14A7C77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serLines>
        <c:axId val="111822720"/>
        <c:axId val="111825664"/>
      </c:barChart>
      <c:catAx>
        <c:axId val="11182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1825664"/>
        <c:crosses val="autoZero"/>
        <c:auto val="1"/>
        <c:lblAlgn val="ctr"/>
        <c:lblOffset val="100"/>
        <c:noMultiLvlLbl val="0"/>
      </c:catAx>
      <c:valAx>
        <c:axId val="1118256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118227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106434</c:v>
                </c:pt>
                <c:pt idx="1">
                  <c:v>108209</c:v>
                </c:pt>
                <c:pt idx="2">
                  <c:v>109297</c:v>
                </c:pt>
                <c:pt idx="3">
                  <c:v>111278</c:v>
                </c:pt>
                <c:pt idx="4">
                  <c:v>112000</c:v>
                </c:pt>
                <c:pt idx="5">
                  <c:v>113343</c:v>
                </c:pt>
                <c:pt idx="6">
                  <c:v>114384</c:v>
                </c:pt>
                <c:pt idx="7">
                  <c:v>116011</c:v>
                </c:pt>
                <c:pt idx="8">
                  <c:v>116783</c:v>
                </c:pt>
                <c:pt idx="9">
                  <c:v>117181</c:v>
                </c:pt>
                <c:pt idx="10">
                  <c:v>117538</c:v>
                </c:pt>
                <c:pt idx="11">
                  <c:v>119927</c:v>
                </c:pt>
                <c:pt idx="12">
                  <c:v>121084</c:v>
                </c:pt>
                <c:pt idx="13">
                  <c:v>122459</c:v>
                </c:pt>
                <c:pt idx="14">
                  <c:v>123931</c:v>
                </c:pt>
                <c:pt idx="15">
                  <c:v>124587</c:v>
                </c:pt>
                <c:pt idx="16">
                  <c:v>125819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F-4D2F-BB2F-4DC8B5B16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034544"/>
        <c:axId val="428036512"/>
      </c:barChart>
      <c:catAx>
        <c:axId val="42803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36512"/>
        <c:crosses val="autoZero"/>
        <c:auto val="1"/>
        <c:lblAlgn val="ctr"/>
        <c:lblOffset val="100"/>
        <c:noMultiLvlLbl val="0"/>
      </c:catAx>
      <c:valAx>
        <c:axId val="428036512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3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10.6</c:v>
                </c:pt>
                <c:pt idx="1">
                  <c:v>10.6</c:v>
                </c:pt>
                <c:pt idx="2">
                  <c:v>10.9</c:v>
                </c:pt>
                <c:pt idx="3">
                  <c:v>10.199999999999999</c:v>
                </c:pt>
                <c:pt idx="4">
                  <c:v>10.9</c:v>
                </c:pt>
                <c:pt idx="5">
                  <c:v>10.8</c:v>
                </c:pt>
                <c:pt idx="6">
                  <c:v>11.6</c:v>
                </c:pt>
                <c:pt idx="7">
                  <c:v>11.8</c:v>
                </c:pt>
                <c:pt idx="8">
                  <c:v>12.7</c:v>
                </c:pt>
                <c:pt idx="9">
                  <c:v>12.8</c:v>
                </c:pt>
                <c:pt idx="10">
                  <c:v>13.4</c:v>
                </c:pt>
                <c:pt idx="11">
                  <c:v>13.4</c:v>
                </c:pt>
                <c:pt idx="12">
                  <c:v>13.6</c:v>
                </c:pt>
                <c:pt idx="13">
                  <c:v>13.9</c:v>
                </c:pt>
                <c:pt idx="14">
                  <c:v>14.7</c:v>
                </c:pt>
                <c:pt idx="15">
                  <c:v>15.1</c:v>
                </c:pt>
                <c:pt idx="1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F-4D2F-BB2F-4DC8B5B16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034544"/>
        <c:axId val="428036512"/>
      </c:barChart>
      <c:catAx>
        <c:axId val="42803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36512"/>
        <c:crosses val="autoZero"/>
        <c:auto val="1"/>
        <c:lblAlgn val="ctr"/>
        <c:lblOffset val="100"/>
        <c:tickLblSkip val="2"/>
        <c:noMultiLvlLbl val="0"/>
      </c:catAx>
      <c:valAx>
        <c:axId val="428036512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3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Sheet1!$A$2:$A$71</c:f>
              <c:strCache>
                <c:ptCount val="70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</c:strCache>
            </c:strRef>
          </c:cat>
          <c:val>
            <c:numRef>
              <c:f>Sheet1!$B$2:$B$71</c:f>
              <c:numCache>
                <c:formatCode>General</c:formatCode>
                <c:ptCount val="70"/>
                <c:pt idx="0">
                  <c:v>706.4</c:v>
                </c:pt>
                <c:pt idx="1">
                  <c:v>732.5</c:v>
                </c:pt>
                <c:pt idx="2">
                  <c:v>735.1</c:v>
                </c:pt>
                <c:pt idx="3">
                  <c:v>733.7</c:v>
                </c:pt>
                <c:pt idx="4">
                  <c:v>728.1</c:v>
                </c:pt>
                <c:pt idx="5">
                  <c:v>697.8</c:v>
                </c:pt>
                <c:pt idx="6">
                  <c:v>679.7</c:v>
                </c:pt>
                <c:pt idx="7">
                  <c:v>677</c:v>
                </c:pt>
                <c:pt idx="8">
                  <c:v>665.5</c:v>
                </c:pt>
                <c:pt idx="9">
                  <c:v>657.9</c:v>
                </c:pt>
                <c:pt idx="10">
                  <c:v>659.4</c:v>
                </c:pt>
                <c:pt idx="11">
                  <c:v>649.20000000000005</c:v>
                </c:pt>
                <c:pt idx="12">
                  <c:v>649.5</c:v>
                </c:pt>
                <c:pt idx="13">
                  <c:v>671.3</c:v>
                </c:pt>
                <c:pt idx="14">
                  <c:v>691</c:v>
                </c:pt>
                <c:pt idx="15">
                  <c:v>704.3</c:v>
                </c:pt>
                <c:pt idx="16">
                  <c:v>692.8</c:v>
                </c:pt>
                <c:pt idx="17">
                  <c:v>719.9</c:v>
                </c:pt>
                <c:pt idx="18">
                  <c:v>744.6</c:v>
                </c:pt>
                <c:pt idx="19">
                  <c:v>767.4</c:v>
                </c:pt>
                <c:pt idx="20">
                  <c:v>774.2</c:v>
                </c:pt>
                <c:pt idx="21">
                  <c:v>791</c:v>
                </c:pt>
                <c:pt idx="22">
                  <c:v>817.9</c:v>
                </c:pt>
                <c:pt idx="23">
                  <c:v>823.4</c:v>
                </c:pt>
                <c:pt idx="24">
                  <c:v>866.5</c:v>
                </c:pt>
                <c:pt idx="25">
                  <c:v>869.6</c:v>
                </c:pt>
                <c:pt idx="26">
                  <c:v>871.9</c:v>
                </c:pt>
                <c:pt idx="27">
                  <c:v>875.2</c:v>
                </c:pt>
                <c:pt idx="28">
                  <c:v>886.1</c:v>
                </c:pt>
                <c:pt idx="29">
                  <c:v>896.2</c:v>
                </c:pt>
                <c:pt idx="30">
                  <c:v>900.9</c:v>
                </c:pt>
                <c:pt idx="31">
                  <c:v>910</c:v>
                </c:pt>
                <c:pt idx="32">
                  <c:v>899.4</c:v>
                </c:pt>
                <c:pt idx="33">
                  <c:v>876.6</c:v>
                </c:pt>
                <c:pt idx="34">
                  <c:v>831.6</c:v>
                </c:pt>
                <c:pt idx="35">
                  <c:v>736.8</c:v>
                </c:pt>
                <c:pt idx="36">
                  <c:v>653.9</c:v>
                </c:pt>
                <c:pt idx="37">
                  <c:v>631.6</c:v>
                </c:pt>
                <c:pt idx="38">
                  <c:v>639.9</c:v>
                </c:pt>
                <c:pt idx="39">
                  <c:v>651.9</c:v>
                </c:pt>
                <c:pt idx="40">
                  <c:v>697.7</c:v>
                </c:pt>
                <c:pt idx="41">
                  <c:v>735.2</c:v>
                </c:pt>
                <c:pt idx="42">
                  <c:v>766.2</c:v>
                </c:pt>
                <c:pt idx="43">
                  <c:v>787.8</c:v>
                </c:pt>
                <c:pt idx="44">
                  <c:v>810.6</c:v>
                </c:pt>
                <c:pt idx="45">
                  <c:v>819.3</c:v>
                </c:pt>
                <c:pt idx="46">
                  <c:v>871</c:v>
                </c:pt>
                <c:pt idx="47">
                  <c:v>890.8</c:v>
                </c:pt>
                <c:pt idx="48">
                  <c:v>924.4</c:v>
                </c:pt>
                <c:pt idx="49">
                  <c:v>944</c:v>
                </c:pt>
                <c:pt idx="50">
                  <c:v>936</c:v>
                </c:pt>
                <c:pt idx="51">
                  <c:v>952.6</c:v>
                </c:pt>
                <c:pt idx="52">
                  <c:v>972.7</c:v>
                </c:pt>
                <c:pt idx="53">
                  <c:v>979.6</c:v>
                </c:pt>
                <c:pt idx="54">
                  <c:v>966.6</c:v>
                </c:pt>
                <c:pt idx="55">
                  <c:v>1010.5</c:v>
                </c:pt>
                <c:pt idx="56">
                  <c:v>1012.6</c:v>
                </c:pt>
                <c:pt idx="57">
                  <c:v>1039.0999999999999</c:v>
                </c:pt>
                <c:pt idx="58">
                  <c:v>1085.8</c:v>
                </c:pt>
                <c:pt idx="59">
                  <c:v>1052.3</c:v>
                </c:pt>
                <c:pt idx="60">
                  <c:v>1073.2</c:v>
                </c:pt>
                <c:pt idx="61">
                  <c:v>1075.3</c:v>
                </c:pt>
                <c:pt idx="62">
                  <c:v>1101.3</c:v>
                </c:pt>
                <c:pt idx="63">
                  <c:v>1088.3</c:v>
                </c:pt>
                <c:pt idx="64">
                  <c:v>1050.7</c:v>
                </c:pt>
                <c:pt idx="65">
                  <c:v>1049</c:v>
                </c:pt>
                <c:pt idx="66">
                  <c:v>1043.4000000000001</c:v>
                </c:pt>
                <c:pt idx="67">
                  <c:v>1048</c:v>
                </c:pt>
                <c:pt idx="68">
                  <c:v>1059.4000000000001</c:v>
                </c:pt>
                <c:pt idx="69">
                  <c:v>1081.9000000000001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74-41BC-9529-FB23291340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Sheet1!$A$2:$A$71</c:f>
              <c:strCache>
                <c:ptCount val="70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</c:strCache>
            </c:strRef>
          </c:cat>
          <c:val>
            <c:numRef>
              <c:f>Sheet1!$C$2:$C$71</c:f>
              <c:numCache>
                <c:formatCode>General</c:formatCode>
                <c:ptCount val="70"/>
                <c:pt idx="0">
                  <c:v>507.8</c:v>
                </c:pt>
                <c:pt idx="1">
                  <c:v>529</c:v>
                </c:pt>
                <c:pt idx="2">
                  <c:v>547.6</c:v>
                </c:pt>
                <c:pt idx="3">
                  <c:v>549.5</c:v>
                </c:pt>
                <c:pt idx="4">
                  <c:v>534</c:v>
                </c:pt>
                <c:pt idx="5">
                  <c:v>536.9</c:v>
                </c:pt>
                <c:pt idx="6">
                  <c:v>541.20000000000005</c:v>
                </c:pt>
                <c:pt idx="7">
                  <c:v>489.4</c:v>
                </c:pt>
                <c:pt idx="8">
                  <c:v>463.4</c:v>
                </c:pt>
                <c:pt idx="9">
                  <c:v>438</c:v>
                </c:pt>
                <c:pt idx="10">
                  <c:v>417.3</c:v>
                </c:pt>
                <c:pt idx="11">
                  <c:v>411.4</c:v>
                </c:pt>
                <c:pt idx="12">
                  <c:v>408.5</c:v>
                </c:pt>
                <c:pt idx="13">
                  <c:v>419.3</c:v>
                </c:pt>
                <c:pt idx="14">
                  <c:v>417.5</c:v>
                </c:pt>
                <c:pt idx="15">
                  <c:v>418</c:v>
                </c:pt>
                <c:pt idx="16">
                  <c:v>409.3</c:v>
                </c:pt>
                <c:pt idx="17">
                  <c:v>411.6</c:v>
                </c:pt>
                <c:pt idx="18">
                  <c:v>417.9</c:v>
                </c:pt>
                <c:pt idx="19">
                  <c:v>417.7</c:v>
                </c:pt>
                <c:pt idx="20">
                  <c:v>423.1</c:v>
                </c:pt>
                <c:pt idx="21">
                  <c:v>420.9</c:v>
                </c:pt>
                <c:pt idx="22">
                  <c:v>418.6</c:v>
                </c:pt>
                <c:pt idx="23">
                  <c:v>422.3</c:v>
                </c:pt>
                <c:pt idx="24">
                  <c:v>437.8</c:v>
                </c:pt>
                <c:pt idx="25">
                  <c:v>450.9</c:v>
                </c:pt>
                <c:pt idx="26">
                  <c:v>458.9</c:v>
                </c:pt>
                <c:pt idx="27">
                  <c:v>458.4</c:v>
                </c:pt>
                <c:pt idx="28">
                  <c:v>474.8</c:v>
                </c:pt>
                <c:pt idx="29">
                  <c:v>500.6</c:v>
                </c:pt>
                <c:pt idx="30">
                  <c:v>524</c:v>
                </c:pt>
                <c:pt idx="31">
                  <c:v>536.79999999999995</c:v>
                </c:pt>
                <c:pt idx="32">
                  <c:v>539</c:v>
                </c:pt>
                <c:pt idx="33">
                  <c:v>547.70000000000005</c:v>
                </c:pt>
                <c:pt idx="34">
                  <c:v>543.70000000000005</c:v>
                </c:pt>
                <c:pt idx="35">
                  <c:v>530.29999999999995</c:v>
                </c:pt>
                <c:pt idx="36">
                  <c:v>490.5</c:v>
                </c:pt>
                <c:pt idx="37">
                  <c:v>453.3</c:v>
                </c:pt>
                <c:pt idx="38">
                  <c:v>422.6</c:v>
                </c:pt>
                <c:pt idx="39">
                  <c:v>386.5</c:v>
                </c:pt>
                <c:pt idx="40">
                  <c:v>359.7</c:v>
                </c:pt>
                <c:pt idx="41">
                  <c:v>369.8</c:v>
                </c:pt>
                <c:pt idx="42">
                  <c:v>364.4</c:v>
                </c:pt>
                <c:pt idx="43">
                  <c:v>371.2</c:v>
                </c:pt>
                <c:pt idx="44">
                  <c:v>343</c:v>
                </c:pt>
                <c:pt idx="45">
                  <c:v>366.7</c:v>
                </c:pt>
                <c:pt idx="46">
                  <c:v>388.2</c:v>
                </c:pt>
                <c:pt idx="47">
                  <c:v>400.9</c:v>
                </c:pt>
                <c:pt idx="48">
                  <c:v>419.5</c:v>
                </c:pt>
                <c:pt idx="49">
                  <c:v>429.9</c:v>
                </c:pt>
                <c:pt idx="50">
                  <c:v>425.5</c:v>
                </c:pt>
                <c:pt idx="51">
                  <c:v>417.5</c:v>
                </c:pt>
                <c:pt idx="52">
                  <c:v>412</c:v>
                </c:pt>
                <c:pt idx="53">
                  <c:v>422.3</c:v>
                </c:pt>
                <c:pt idx="54">
                  <c:v>439.3</c:v>
                </c:pt>
                <c:pt idx="55">
                  <c:v>441.6</c:v>
                </c:pt>
                <c:pt idx="56">
                  <c:v>463.5</c:v>
                </c:pt>
                <c:pt idx="57">
                  <c:v>477</c:v>
                </c:pt>
                <c:pt idx="58">
                  <c:v>474.9</c:v>
                </c:pt>
                <c:pt idx="59">
                  <c:v>480.5</c:v>
                </c:pt>
                <c:pt idx="60">
                  <c:v>477.9</c:v>
                </c:pt>
                <c:pt idx="61">
                  <c:v>483.3</c:v>
                </c:pt>
                <c:pt idx="62">
                  <c:v>463.8</c:v>
                </c:pt>
                <c:pt idx="63">
                  <c:v>436.7</c:v>
                </c:pt>
                <c:pt idx="64">
                  <c:v>439.1</c:v>
                </c:pt>
                <c:pt idx="65">
                  <c:v>439.7</c:v>
                </c:pt>
                <c:pt idx="66">
                  <c:v>454.6</c:v>
                </c:pt>
                <c:pt idx="67">
                  <c:v>452.1</c:v>
                </c:pt>
                <c:pt idx="68">
                  <c:v>468</c:v>
                </c:pt>
                <c:pt idx="69">
                  <c:v>475.1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25-4240-8D3E-62ECEBFE0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739376"/>
        <c:axId val="500738392"/>
      </c:lineChart>
      <c:catAx>
        <c:axId val="50073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38392"/>
        <c:crosses val="autoZero"/>
        <c:auto val="1"/>
        <c:lblAlgn val="ctr"/>
        <c:lblOffset val="100"/>
        <c:noMultiLvlLbl val="0"/>
      </c:catAx>
      <c:valAx>
        <c:axId val="500738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3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change from a year ago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Sheet1!$A$2:$A$71</c:f>
              <c:strCache>
                <c:ptCount val="70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</c:strCache>
            </c:strRef>
          </c:cat>
          <c:val>
            <c:numRef>
              <c:f>Sheet1!$B$2:$B$71</c:f>
              <c:numCache>
                <c:formatCode>General</c:formatCode>
                <c:ptCount val="70"/>
                <c:pt idx="0">
                  <c:v>2.4</c:v>
                </c:pt>
                <c:pt idx="1">
                  <c:v>3.07</c:v>
                </c:pt>
                <c:pt idx="2">
                  <c:v>1.66</c:v>
                </c:pt>
                <c:pt idx="3">
                  <c:v>0.49</c:v>
                </c:pt>
                <c:pt idx="4">
                  <c:v>2.83</c:v>
                </c:pt>
                <c:pt idx="5">
                  <c:v>3.59</c:v>
                </c:pt>
                <c:pt idx="6">
                  <c:v>3.73</c:v>
                </c:pt>
                <c:pt idx="7">
                  <c:v>4.92</c:v>
                </c:pt>
                <c:pt idx="8">
                  <c:v>4.91</c:v>
                </c:pt>
                <c:pt idx="9">
                  <c:v>3.87</c:v>
                </c:pt>
                <c:pt idx="10">
                  <c:v>4.75</c:v>
                </c:pt>
                <c:pt idx="11">
                  <c:v>3.98</c:v>
                </c:pt>
                <c:pt idx="12">
                  <c:v>2.13</c:v>
                </c:pt>
                <c:pt idx="13">
                  <c:v>2.76</c:v>
                </c:pt>
                <c:pt idx="14">
                  <c:v>1.96</c:v>
                </c:pt>
                <c:pt idx="15">
                  <c:v>1.8</c:v>
                </c:pt>
                <c:pt idx="16">
                  <c:v>2.4</c:v>
                </c:pt>
                <c:pt idx="17">
                  <c:v>1.4</c:v>
                </c:pt>
                <c:pt idx="18">
                  <c:v>1.79</c:v>
                </c:pt>
                <c:pt idx="19">
                  <c:v>0.79</c:v>
                </c:pt>
                <c:pt idx="20">
                  <c:v>0.72</c:v>
                </c:pt>
                <c:pt idx="21">
                  <c:v>0.32</c:v>
                </c:pt>
                <c:pt idx="22">
                  <c:v>0.72</c:v>
                </c:pt>
                <c:pt idx="23">
                  <c:v>0.8</c:v>
                </c:pt>
                <c:pt idx="24">
                  <c:v>1.4</c:v>
                </c:pt>
                <c:pt idx="25">
                  <c:v>1.6</c:v>
                </c:pt>
                <c:pt idx="26">
                  <c:v>1.03</c:v>
                </c:pt>
                <c:pt idx="27">
                  <c:v>2.06</c:v>
                </c:pt>
                <c:pt idx="28">
                  <c:v>1.02</c:v>
                </c:pt>
                <c:pt idx="29">
                  <c:v>1.5</c:v>
                </c:pt>
                <c:pt idx="30">
                  <c:v>2.0099999999999998</c:v>
                </c:pt>
                <c:pt idx="31">
                  <c:v>1.75</c:v>
                </c:pt>
                <c:pt idx="32">
                  <c:v>2.4</c:v>
                </c:pt>
                <c:pt idx="33">
                  <c:v>2.34</c:v>
                </c:pt>
                <c:pt idx="34">
                  <c:v>3.01</c:v>
                </c:pt>
                <c:pt idx="35">
                  <c:v>3.27</c:v>
                </c:pt>
                <c:pt idx="36">
                  <c:v>3</c:v>
                </c:pt>
                <c:pt idx="37">
                  <c:v>4.07</c:v>
                </c:pt>
                <c:pt idx="38">
                  <c:v>3.21</c:v>
                </c:pt>
                <c:pt idx="39">
                  <c:v>2.34</c:v>
                </c:pt>
                <c:pt idx="40">
                  <c:v>1.44</c:v>
                </c:pt>
                <c:pt idx="41">
                  <c:v>0.33</c:v>
                </c:pt>
                <c:pt idx="42">
                  <c:v>-0.31</c:v>
                </c:pt>
                <c:pt idx="43">
                  <c:v>-1.1399999999999999</c:v>
                </c:pt>
                <c:pt idx="44">
                  <c:v>-2.34</c:v>
                </c:pt>
                <c:pt idx="45">
                  <c:v>-3.13</c:v>
                </c:pt>
                <c:pt idx="46">
                  <c:v>-3.66</c:v>
                </c:pt>
                <c:pt idx="47">
                  <c:v>-3.03</c:v>
                </c:pt>
                <c:pt idx="48">
                  <c:v>-1.61</c:v>
                </c:pt>
                <c:pt idx="49">
                  <c:v>-1.98</c:v>
                </c:pt>
                <c:pt idx="50">
                  <c:v>-1.64</c:v>
                </c:pt>
                <c:pt idx="51">
                  <c:v>-2.2200000000000002</c:v>
                </c:pt>
                <c:pt idx="52">
                  <c:v>-2.8039999999999998</c:v>
                </c:pt>
                <c:pt idx="53">
                  <c:v>-2.8210000000000002</c:v>
                </c:pt>
                <c:pt idx="54">
                  <c:v>-3.0230000000000001</c:v>
                </c:pt>
                <c:pt idx="55">
                  <c:v>-2.774</c:v>
                </c:pt>
                <c:pt idx="56">
                  <c:v>-1.8540000000000001</c:v>
                </c:pt>
                <c:pt idx="57">
                  <c:v>-1.099</c:v>
                </c:pt>
                <c:pt idx="58">
                  <c:v>-8.7999999999999995E-2</c:v>
                </c:pt>
                <c:pt idx="59">
                  <c:v>0.47699999999999998</c:v>
                </c:pt>
                <c:pt idx="60">
                  <c:v>1.008</c:v>
                </c:pt>
                <c:pt idx="61">
                  <c:v>1.595</c:v>
                </c:pt>
                <c:pt idx="62">
                  <c:v>1.3620000000000001</c:v>
                </c:pt>
                <c:pt idx="63">
                  <c:v>1.589</c:v>
                </c:pt>
                <c:pt idx="64">
                  <c:v>1.663</c:v>
                </c:pt>
                <c:pt idx="65">
                  <c:v>0.56899999999999995</c:v>
                </c:pt>
                <c:pt idx="66">
                  <c:v>0.40200000000000002</c:v>
                </c:pt>
                <c:pt idx="67">
                  <c:v>0.38100000000000001</c:v>
                </c:pt>
                <c:pt idx="68">
                  <c:v>-0.22700000000000001</c:v>
                </c:pt>
                <c:pt idx="69">
                  <c:v>-6.9000000000000006E-2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2-4C79-8F6E-10A427EF6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053944"/>
        <c:axId val="399051976"/>
      </c:barChart>
      <c:catAx>
        <c:axId val="39905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51976"/>
        <c:crosses val="autoZero"/>
        <c:auto val="1"/>
        <c:lblAlgn val="ctr"/>
        <c:lblOffset val="100"/>
        <c:tickLblSkip val="2"/>
        <c:noMultiLvlLbl val="0"/>
      </c:catAx>
      <c:valAx>
        <c:axId val="39905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53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Sheet1!$A$2:$A$71</c:f>
              <c:strCache>
                <c:ptCount val="70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</c:strCache>
            </c:strRef>
          </c:cat>
          <c:val>
            <c:numRef>
              <c:f>Sheet1!$B$2:$B$71</c:f>
              <c:numCache>
                <c:formatCode>General</c:formatCode>
                <c:ptCount val="70"/>
                <c:pt idx="0">
                  <c:v>8.24</c:v>
                </c:pt>
                <c:pt idx="1">
                  <c:v>10.26</c:v>
                </c:pt>
                <c:pt idx="2">
                  <c:v>9.75</c:v>
                </c:pt>
                <c:pt idx="3">
                  <c:v>6.11</c:v>
                </c:pt>
                <c:pt idx="4">
                  <c:v>2.9</c:v>
                </c:pt>
                <c:pt idx="5">
                  <c:v>-3.32</c:v>
                </c:pt>
                <c:pt idx="6">
                  <c:v>-10.220000000000001</c:v>
                </c:pt>
                <c:pt idx="7">
                  <c:v>-12.27</c:v>
                </c:pt>
                <c:pt idx="8">
                  <c:v>-9.06</c:v>
                </c:pt>
                <c:pt idx="9">
                  <c:v>-3.37</c:v>
                </c:pt>
                <c:pt idx="10">
                  <c:v>2.29</c:v>
                </c:pt>
                <c:pt idx="11">
                  <c:v>4.16</c:v>
                </c:pt>
                <c:pt idx="12">
                  <c:v>1.46</c:v>
                </c:pt>
                <c:pt idx="13">
                  <c:v>-1.36</c:v>
                </c:pt>
                <c:pt idx="14">
                  <c:v>0.55000000000000004</c:v>
                </c:pt>
                <c:pt idx="15">
                  <c:v>6.41</c:v>
                </c:pt>
                <c:pt idx="16">
                  <c:v>10.28</c:v>
                </c:pt>
                <c:pt idx="17">
                  <c:v>11.84</c:v>
                </c:pt>
                <c:pt idx="18">
                  <c:v>9.57</c:v>
                </c:pt>
                <c:pt idx="19">
                  <c:v>7.5</c:v>
                </c:pt>
                <c:pt idx="20">
                  <c:v>5.95</c:v>
                </c:pt>
                <c:pt idx="21">
                  <c:v>6.53</c:v>
                </c:pt>
                <c:pt idx="22">
                  <c:v>6.04</c:v>
                </c:pt>
                <c:pt idx="23">
                  <c:v>6.46</c:v>
                </c:pt>
                <c:pt idx="24">
                  <c:v>8.75</c:v>
                </c:pt>
                <c:pt idx="25">
                  <c:v>8.7799999999999994</c:v>
                </c:pt>
                <c:pt idx="26">
                  <c:v>8.43</c:v>
                </c:pt>
                <c:pt idx="27">
                  <c:v>10.15</c:v>
                </c:pt>
                <c:pt idx="28">
                  <c:v>7.93</c:v>
                </c:pt>
                <c:pt idx="29">
                  <c:v>7.82</c:v>
                </c:pt>
                <c:pt idx="30">
                  <c:v>11.37</c:v>
                </c:pt>
                <c:pt idx="31">
                  <c:v>9.9</c:v>
                </c:pt>
                <c:pt idx="32">
                  <c:v>9.4600000000000009</c:v>
                </c:pt>
                <c:pt idx="33">
                  <c:v>10.79</c:v>
                </c:pt>
                <c:pt idx="34">
                  <c:v>6.03</c:v>
                </c:pt>
                <c:pt idx="35">
                  <c:v>-2.77</c:v>
                </c:pt>
                <c:pt idx="36">
                  <c:v>-11.66</c:v>
                </c:pt>
                <c:pt idx="37">
                  <c:v>-14</c:v>
                </c:pt>
                <c:pt idx="38">
                  <c:v>-9.7799999999999994</c:v>
                </c:pt>
                <c:pt idx="39">
                  <c:v>0.82</c:v>
                </c:pt>
                <c:pt idx="40">
                  <c:v>11.26</c:v>
                </c:pt>
                <c:pt idx="41">
                  <c:v>13.56</c:v>
                </c:pt>
                <c:pt idx="42">
                  <c:v>12.82</c:v>
                </c:pt>
                <c:pt idx="43">
                  <c:v>10.08</c:v>
                </c:pt>
                <c:pt idx="44">
                  <c:v>9.02</c:v>
                </c:pt>
                <c:pt idx="45">
                  <c:v>8.16</c:v>
                </c:pt>
                <c:pt idx="46">
                  <c:v>6.29</c:v>
                </c:pt>
                <c:pt idx="47">
                  <c:v>4.16</c:v>
                </c:pt>
                <c:pt idx="48">
                  <c:v>4.3099999999999996</c:v>
                </c:pt>
                <c:pt idx="49">
                  <c:v>3.9</c:v>
                </c:pt>
                <c:pt idx="50">
                  <c:v>3.32</c:v>
                </c:pt>
                <c:pt idx="51">
                  <c:v>2.1800000000000002</c:v>
                </c:pt>
                <c:pt idx="52">
                  <c:v>2.4969999999999999</c:v>
                </c:pt>
                <c:pt idx="53">
                  <c:v>2.601</c:v>
                </c:pt>
                <c:pt idx="54">
                  <c:v>2.8820000000000001</c:v>
                </c:pt>
                <c:pt idx="55">
                  <c:v>5.9290000000000003</c:v>
                </c:pt>
                <c:pt idx="56">
                  <c:v>4.2539999999999996</c:v>
                </c:pt>
                <c:pt idx="57">
                  <c:v>5.274</c:v>
                </c:pt>
                <c:pt idx="58">
                  <c:v>4.633</c:v>
                </c:pt>
                <c:pt idx="59">
                  <c:v>2.9780000000000002</c:v>
                </c:pt>
                <c:pt idx="60">
                  <c:v>2.4380000000000002</c:v>
                </c:pt>
                <c:pt idx="61">
                  <c:v>1.131</c:v>
                </c:pt>
                <c:pt idx="62">
                  <c:v>-4.7E-2</c:v>
                </c:pt>
                <c:pt idx="63">
                  <c:v>-1.8089999999999999</c:v>
                </c:pt>
                <c:pt idx="64">
                  <c:v>-1.331</c:v>
                </c:pt>
                <c:pt idx="65">
                  <c:v>-1.552</c:v>
                </c:pt>
                <c:pt idx="66">
                  <c:v>0.998</c:v>
                </c:pt>
                <c:pt idx="67">
                  <c:v>0.59199999999999997</c:v>
                </c:pt>
                <c:pt idx="68">
                  <c:v>3.06</c:v>
                </c:pt>
                <c:pt idx="69">
                  <c:v>3.2949999999999999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C2-4C79-8F6E-10A427EF6F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Sheet1!$A$2:$A$71</c:f>
              <c:strCache>
                <c:ptCount val="70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</c:strCache>
            </c:strRef>
          </c:cat>
          <c:val>
            <c:numRef>
              <c:f>Sheet1!$C$2:$C$71</c:f>
              <c:numCache>
                <c:formatCode>General</c:formatCode>
                <c:ptCount val="70"/>
                <c:pt idx="0">
                  <c:v>13.72</c:v>
                </c:pt>
                <c:pt idx="1">
                  <c:v>13.96</c:v>
                </c:pt>
                <c:pt idx="2">
                  <c:v>13.66</c:v>
                </c:pt>
                <c:pt idx="3">
                  <c:v>10.87</c:v>
                </c:pt>
                <c:pt idx="4">
                  <c:v>4.82</c:v>
                </c:pt>
                <c:pt idx="5">
                  <c:v>-1.33</c:v>
                </c:pt>
                <c:pt idx="6">
                  <c:v>-6.53</c:v>
                </c:pt>
                <c:pt idx="7">
                  <c:v>-7.78</c:v>
                </c:pt>
                <c:pt idx="8">
                  <c:v>-3.52</c:v>
                </c:pt>
                <c:pt idx="9">
                  <c:v>2.5299999999999998</c:v>
                </c:pt>
                <c:pt idx="10">
                  <c:v>6.18</c:v>
                </c:pt>
                <c:pt idx="11">
                  <c:v>9.9499999999999993</c:v>
                </c:pt>
                <c:pt idx="12">
                  <c:v>5.39</c:v>
                </c:pt>
                <c:pt idx="13">
                  <c:v>3.8</c:v>
                </c:pt>
                <c:pt idx="14">
                  <c:v>3.6</c:v>
                </c:pt>
                <c:pt idx="15">
                  <c:v>5.09</c:v>
                </c:pt>
                <c:pt idx="16">
                  <c:v>9.83</c:v>
                </c:pt>
                <c:pt idx="17">
                  <c:v>12.58</c:v>
                </c:pt>
                <c:pt idx="18">
                  <c:v>12.27</c:v>
                </c:pt>
                <c:pt idx="19">
                  <c:v>10.95</c:v>
                </c:pt>
                <c:pt idx="20">
                  <c:v>8.92</c:v>
                </c:pt>
                <c:pt idx="21">
                  <c:v>5.81</c:v>
                </c:pt>
                <c:pt idx="22">
                  <c:v>5.03</c:v>
                </c:pt>
                <c:pt idx="23">
                  <c:v>5.71</c:v>
                </c:pt>
                <c:pt idx="24">
                  <c:v>6.73</c:v>
                </c:pt>
                <c:pt idx="25">
                  <c:v>6.81</c:v>
                </c:pt>
                <c:pt idx="26">
                  <c:v>7.34</c:v>
                </c:pt>
                <c:pt idx="27">
                  <c:v>4.47</c:v>
                </c:pt>
                <c:pt idx="28">
                  <c:v>3.91</c:v>
                </c:pt>
                <c:pt idx="29">
                  <c:v>3.13</c:v>
                </c:pt>
                <c:pt idx="30">
                  <c:v>2.31</c:v>
                </c:pt>
                <c:pt idx="31">
                  <c:v>0.77</c:v>
                </c:pt>
                <c:pt idx="32">
                  <c:v>0.12</c:v>
                </c:pt>
                <c:pt idx="33">
                  <c:v>-1.22</c:v>
                </c:pt>
                <c:pt idx="34">
                  <c:v>-3.2</c:v>
                </c:pt>
                <c:pt idx="35">
                  <c:v>-5.98</c:v>
                </c:pt>
                <c:pt idx="36">
                  <c:v>-15.87</c:v>
                </c:pt>
                <c:pt idx="37">
                  <c:v>-18.57</c:v>
                </c:pt>
                <c:pt idx="38">
                  <c:v>-13.78</c:v>
                </c:pt>
                <c:pt idx="39">
                  <c:v>-6.19</c:v>
                </c:pt>
                <c:pt idx="40">
                  <c:v>6.55</c:v>
                </c:pt>
                <c:pt idx="41">
                  <c:v>16.38</c:v>
                </c:pt>
                <c:pt idx="42">
                  <c:v>16.14</c:v>
                </c:pt>
                <c:pt idx="43">
                  <c:v>11.99</c:v>
                </c:pt>
                <c:pt idx="44">
                  <c:v>10</c:v>
                </c:pt>
                <c:pt idx="45">
                  <c:v>5.78</c:v>
                </c:pt>
                <c:pt idx="46">
                  <c:v>3</c:v>
                </c:pt>
                <c:pt idx="47">
                  <c:v>3.49</c:v>
                </c:pt>
                <c:pt idx="48">
                  <c:v>3.3</c:v>
                </c:pt>
                <c:pt idx="49">
                  <c:v>3.03</c:v>
                </c:pt>
                <c:pt idx="50">
                  <c:v>2.37</c:v>
                </c:pt>
                <c:pt idx="51">
                  <c:v>0.27</c:v>
                </c:pt>
                <c:pt idx="52">
                  <c:v>8.0000000000000002E-3</c:v>
                </c:pt>
                <c:pt idx="53">
                  <c:v>0.81100000000000005</c:v>
                </c:pt>
                <c:pt idx="54">
                  <c:v>1.0820000000000001</c:v>
                </c:pt>
                <c:pt idx="55">
                  <c:v>2.452</c:v>
                </c:pt>
                <c:pt idx="56">
                  <c:v>3.38</c:v>
                </c:pt>
                <c:pt idx="57">
                  <c:v>4.5720000000000001</c:v>
                </c:pt>
                <c:pt idx="58">
                  <c:v>3.87</c:v>
                </c:pt>
                <c:pt idx="59">
                  <c:v>6.1509999999999998</c:v>
                </c:pt>
                <c:pt idx="60">
                  <c:v>6.5830000000000002</c:v>
                </c:pt>
                <c:pt idx="61">
                  <c:v>4.867</c:v>
                </c:pt>
                <c:pt idx="62">
                  <c:v>5.5709999999999997</c:v>
                </c:pt>
                <c:pt idx="63">
                  <c:v>2.907</c:v>
                </c:pt>
                <c:pt idx="64">
                  <c:v>1.2</c:v>
                </c:pt>
                <c:pt idx="65">
                  <c:v>0.48299999999999998</c:v>
                </c:pt>
                <c:pt idx="66">
                  <c:v>0.71599999999999997</c:v>
                </c:pt>
                <c:pt idx="67">
                  <c:v>2.6829999999999998</c:v>
                </c:pt>
                <c:pt idx="68">
                  <c:v>3.81</c:v>
                </c:pt>
                <c:pt idx="69">
                  <c:v>4.1230000000000002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FF-4DEB-B761-4826BD1F9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9053944"/>
        <c:axId val="399051976"/>
      </c:lineChart>
      <c:catAx>
        <c:axId val="39905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51976"/>
        <c:crosses val="autoZero"/>
        <c:auto val="1"/>
        <c:lblAlgn val="ctr"/>
        <c:lblOffset val="100"/>
        <c:noMultiLvlLbl val="0"/>
      </c:catAx>
      <c:valAx>
        <c:axId val="39905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53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ln w="1016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Sheet1!$A$2:$A$71</c:f>
              <c:strCache>
                <c:ptCount val="70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</c:strCache>
            </c:strRef>
          </c:cat>
          <c:val>
            <c:numRef>
              <c:f>Sheet1!$B$2:$B$71</c:f>
              <c:numCache>
                <c:formatCode>General</c:formatCode>
                <c:ptCount val="70"/>
                <c:pt idx="0">
                  <c:v>1668.1</c:v>
                </c:pt>
                <c:pt idx="1">
                  <c:v>1719.6</c:v>
                </c:pt>
                <c:pt idx="2">
                  <c:v>1779</c:v>
                </c:pt>
                <c:pt idx="3">
                  <c:v>1778.1</c:v>
                </c:pt>
                <c:pt idx="4">
                  <c:v>1748.5</c:v>
                </c:pt>
                <c:pt idx="5">
                  <c:v>1696.8</c:v>
                </c:pt>
                <c:pt idx="6">
                  <c:v>1662.8</c:v>
                </c:pt>
                <c:pt idx="7">
                  <c:v>1639.8</c:v>
                </c:pt>
                <c:pt idx="8">
                  <c:v>1686.9</c:v>
                </c:pt>
                <c:pt idx="9">
                  <c:v>1739.8</c:v>
                </c:pt>
                <c:pt idx="10">
                  <c:v>1765.6</c:v>
                </c:pt>
                <c:pt idx="11">
                  <c:v>1802.9</c:v>
                </c:pt>
                <c:pt idx="12">
                  <c:v>1777.9</c:v>
                </c:pt>
                <c:pt idx="13">
                  <c:v>1805.9</c:v>
                </c:pt>
                <c:pt idx="14">
                  <c:v>1829.1</c:v>
                </c:pt>
                <c:pt idx="15">
                  <c:v>1894.6</c:v>
                </c:pt>
                <c:pt idx="16">
                  <c:v>1952.7</c:v>
                </c:pt>
                <c:pt idx="17">
                  <c:v>2033</c:v>
                </c:pt>
                <c:pt idx="18">
                  <c:v>2053.6</c:v>
                </c:pt>
                <c:pt idx="19">
                  <c:v>2102</c:v>
                </c:pt>
                <c:pt idx="20">
                  <c:v>2126.8000000000002</c:v>
                </c:pt>
                <c:pt idx="21">
                  <c:v>2151.1999999999998</c:v>
                </c:pt>
                <c:pt idx="22">
                  <c:v>2156.9</c:v>
                </c:pt>
                <c:pt idx="23">
                  <c:v>2222</c:v>
                </c:pt>
                <c:pt idx="24">
                  <c:v>2269.9</c:v>
                </c:pt>
                <c:pt idx="25">
                  <c:v>2297.6</c:v>
                </c:pt>
                <c:pt idx="26">
                  <c:v>2315.1999999999998</c:v>
                </c:pt>
                <c:pt idx="27">
                  <c:v>2321.4</c:v>
                </c:pt>
                <c:pt idx="28">
                  <c:v>2358.6999999999998</c:v>
                </c:pt>
                <c:pt idx="29">
                  <c:v>2369.4</c:v>
                </c:pt>
                <c:pt idx="30">
                  <c:v>2368.6999999999998</c:v>
                </c:pt>
                <c:pt idx="31">
                  <c:v>2339.3000000000002</c:v>
                </c:pt>
                <c:pt idx="32">
                  <c:v>2361.6</c:v>
                </c:pt>
                <c:pt idx="33">
                  <c:v>2340.4</c:v>
                </c:pt>
                <c:pt idx="34">
                  <c:v>2293</c:v>
                </c:pt>
                <c:pt idx="35">
                  <c:v>2199.5</c:v>
                </c:pt>
                <c:pt idx="36">
                  <c:v>1986.7</c:v>
                </c:pt>
                <c:pt idx="37">
                  <c:v>1905.7</c:v>
                </c:pt>
                <c:pt idx="38">
                  <c:v>1977</c:v>
                </c:pt>
                <c:pt idx="39">
                  <c:v>2063.4</c:v>
                </c:pt>
                <c:pt idx="40">
                  <c:v>2116.9</c:v>
                </c:pt>
                <c:pt idx="41">
                  <c:v>2217.8000000000002</c:v>
                </c:pt>
                <c:pt idx="42">
                  <c:v>2296</c:v>
                </c:pt>
                <c:pt idx="43">
                  <c:v>2310.6999999999998</c:v>
                </c:pt>
                <c:pt idx="44">
                  <c:v>2328.5</c:v>
                </c:pt>
                <c:pt idx="45">
                  <c:v>2345.9</c:v>
                </c:pt>
                <c:pt idx="46">
                  <c:v>2364.9</c:v>
                </c:pt>
                <c:pt idx="47">
                  <c:v>2391.3000000000002</c:v>
                </c:pt>
                <c:pt idx="48">
                  <c:v>2405.3000000000002</c:v>
                </c:pt>
                <c:pt idx="49">
                  <c:v>2417</c:v>
                </c:pt>
                <c:pt idx="50">
                  <c:v>2420.9</c:v>
                </c:pt>
                <c:pt idx="51">
                  <c:v>2397.8000000000002</c:v>
                </c:pt>
                <c:pt idx="52">
                  <c:v>2405.5</c:v>
                </c:pt>
                <c:pt idx="53">
                  <c:v>2436.6</c:v>
                </c:pt>
                <c:pt idx="54">
                  <c:v>2447.1</c:v>
                </c:pt>
                <c:pt idx="55">
                  <c:v>2456.6</c:v>
                </c:pt>
                <c:pt idx="56">
                  <c:v>2486.8000000000002</c:v>
                </c:pt>
                <c:pt idx="57">
                  <c:v>2548</c:v>
                </c:pt>
                <c:pt idx="58">
                  <c:v>2541.8000000000002</c:v>
                </c:pt>
                <c:pt idx="59">
                  <c:v>2607.6999999999998</c:v>
                </c:pt>
                <c:pt idx="60">
                  <c:v>2650.5</c:v>
                </c:pt>
                <c:pt idx="61">
                  <c:v>2672</c:v>
                </c:pt>
                <c:pt idx="62">
                  <c:v>2683.4</c:v>
                </c:pt>
                <c:pt idx="63">
                  <c:v>2683.5</c:v>
                </c:pt>
                <c:pt idx="64">
                  <c:v>2682.3</c:v>
                </c:pt>
                <c:pt idx="65">
                  <c:v>2684.9</c:v>
                </c:pt>
                <c:pt idx="66">
                  <c:v>2702.6</c:v>
                </c:pt>
                <c:pt idx="67">
                  <c:v>2755.5</c:v>
                </c:pt>
                <c:pt idx="68">
                  <c:v>2784.5</c:v>
                </c:pt>
                <c:pt idx="69">
                  <c:v>2795.6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81-4501-920D-108E11E2ED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ln w="1016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Sheet1!$A$2:$A$71</c:f>
              <c:strCache>
                <c:ptCount val="70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</c:strCache>
            </c:strRef>
          </c:cat>
          <c:val>
            <c:numRef>
              <c:f>Sheet1!$C$2:$C$71</c:f>
              <c:numCache>
                <c:formatCode>General</c:formatCode>
                <c:ptCount val="70"/>
                <c:pt idx="0">
                  <c:v>1219.2</c:v>
                </c:pt>
                <c:pt idx="1">
                  <c:v>1254.7</c:v>
                </c:pt>
                <c:pt idx="2">
                  <c:v>1285.5</c:v>
                </c:pt>
                <c:pt idx="3">
                  <c:v>1274.3</c:v>
                </c:pt>
                <c:pt idx="4">
                  <c:v>1254.5</c:v>
                </c:pt>
                <c:pt idx="5">
                  <c:v>1213</c:v>
                </c:pt>
                <c:pt idx="6">
                  <c:v>1154.0999999999999</c:v>
                </c:pt>
                <c:pt idx="7">
                  <c:v>1118</c:v>
                </c:pt>
                <c:pt idx="8">
                  <c:v>1140.9000000000001</c:v>
                </c:pt>
                <c:pt idx="9">
                  <c:v>1172.0999999999999</c:v>
                </c:pt>
                <c:pt idx="10">
                  <c:v>1180.5</c:v>
                </c:pt>
                <c:pt idx="11">
                  <c:v>1164.5</c:v>
                </c:pt>
                <c:pt idx="12">
                  <c:v>1157.5999999999999</c:v>
                </c:pt>
                <c:pt idx="13">
                  <c:v>1156.2</c:v>
                </c:pt>
                <c:pt idx="14">
                  <c:v>1187</c:v>
                </c:pt>
                <c:pt idx="15">
                  <c:v>1239.2</c:v>
                </c:pt>
                <c:pt idx="16">
                  <c:v>1276.5999999999999</c:v>
                </c:pt>
                <c:pt idx="17">
                  <c:v>1293.0999999999999</c:v>
                </c:pt>
                <c:pt idx="18">
                  <c:v>1300.5999999999999</c:v>
                </c:pt>
                <c:pt idx="19">
                  <c:v>1332.1</c:v>
                </c:pt>
                <c:pt idx="20">
                  <c:v>1352.6</c:v>
                </c:pt>
                <c:pt idx="21">
                  <c:v>1377.6</c:v>
                </c:pt>
                <c:pt idx="22">
                  <c:v>1379.2</c:v>
                </c:pt>
                <c:pt idx="23">
                  <c:v>1418.1</c:v>
                </c:pt>
                <c:pt idx="24">
                  <c:v>1471</c:v>
                </c:pt>
                <c:pt idx="25">
                  <c:v>1498.5</c:v>
                </c:pt>
                <c:pt idx="26">
                  <c:v>1495.5</c:v>
                </c:pt>
                <c:pt idx="27">
                  <c:v>1562.1</c:v>
                </c:pt>
                <c:pt idx="28">
                  <c:v>1587.7</c:v>
                </c:pt>
                <c:pt idx="29">
                  <c:v>1615.7</c:v>
                </c:pt>
                <c:pt idx="30">
                  <c:v>1665.6</c:v>
                </c:pt>
                <c:pt idx="31">
                  <c:v>1716.7</c:v>
                </c:pt>
                <c:pt idx="32">
                  <c:v>1737.9</c:v>
                </c:pt>
                <c:pt idx="33">
                  <c:v>1790</c:v>
                </c:pt>
                <c:pt idx="34">
                  <c:v>1766.1</c:v>
                </c:pt>
                <c:pt idx="35">
                  <c:v>1669.2</c:v>
                </c:pt>
                <c:pt idx="36">
                  <c:v>1535.3</c:v>
                </c:pt>
                <c:pt idx="37">
                  <c:v>1539.4</c:v>
                </c:pt>
                <c:pt idx="38">
                  <c:v>1593.3</c:v>
                </c:pt>
                <c:pt idx="39">
                  <c:v>1682.9</c:v>
                </c:pt>
                <c:pt idx="40">
                  <c:v>1708.2</c:v>
                </c:pt>
                <c:pt idx="41">
                  <c:v>1748.1</c:v>
                </c:pt>
                <c:pt idx="42">
                  <c:v>1797.5</c:v>
                </c:pt>
                <c:pt idx="43">
                  <c:v>1852.6</c:v>
                </c:pt>
                <c:pt idx="44">
                  <c:v>1862.3</c:v>
                </c:pt>
                <c:pt idx="45">
                  <c:v>1890.7</c:v>
                </c:pt>
                <c:pt idx="46">
                  <c:v>1910.6</c:v>
                </c:pt>
                <c:pt idx="47">
                  <c:v>1929.7</c:v>
                </c:pt>
                <c:pt idx="48">
                  <c:v>1942.6</c:v>
                </c:pt>
                <c:pt idx="49">
                  <c:v>1964.4</c:v>
                </c:pt>
                <c:pt idx="50">
                  <c:v>1974.1</c:v>
                </c:pt>
                <c:pt idx="51">
                  <c:v>1971.7</c:v>
                </c:pt>
                <c:pt idx="52">
                  <c:v>1991.1</c:v>
                </c:pt>
                <c:pt idx="53">
                  <c:v>2015.5</c:v>
                </c:pt>
                <c:pt idx="54">
                  <c:v>2031</c:v>
                </c:pt>
                <c:pt idx="55">
                  <c:v>2088.6</c:v>
                </c:pt>
                <c:pt idx="56">
                  <c:v>2075.8000000000002</c:v>
                </c:pt>
                <c:pt idx="57">
                  <c:v>2121.8000000000002</c:v>
                </c:pt>
                <c:pt idx="58">
                  <c:v>2125.1</c:v>
                </c:pt>
                <c:pt idx="59">
                  <c:v>2150.8000000000002</c:v>
                </c:pt>
                <c:pt idx="60">
                  <c:v>2126.4</c:v>
                </c:pt>
                <c:pt idx="61">
                  <c:v>2145.8000000000002</c:v>
                </c:pt>
                <c:pt idx="62">
                  <c:v>2124.1</c:v>
                </c:pt>
                <c:pt idx="63">
                  <c:v>2111.9</c:v>
                </c:pt>
                <c:pt idx="64">
                  <c:v>2098.1</c:v>
                </c:pt>
                <c:pt idx="65">
                  <c:v>2112.5</c:v>
                </c:pt>
                <c:pt idx="66">
                  <c:v>2145.3000000000002</c:v>
                </c:pt>
                <c:pt idx="67">
                  <c:v>2124.4</c:v>
                </c:pt>
                <c:pt idx="68">
                  <c:v>2162.3000000000002</c:v>
                </c:pt>
                <c:pt idx="69">
                  <c:v>2182.1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81-4501-920D-108E11E2E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9946952"/>
        <c:axId val="559891520"/>
      </c:lineChart>
      <c:catAx>
        <c:axId val="55994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891520"/>
        <c:crosses val="autoZero"/>
        <c:auto val="1"/>
        <c:lblAlgn val="ctr"/>
        <c:lblOffset val="100"/>
        <c:noMultiLvlLbl val="0"/>
      </c:catAx>
      <c:valAx>
        <c:axId val="559891520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94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63655584718577"/>
          <c:y val="0.18512148685263222"/>
          <c:w val="0.12668999708369788"/>
          <c:h val="0.203239840891319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Unemployment Rate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Sheet1!$A$2:$A$213</c:f>
              <c:strCache>
                <c:ptCount val="212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  <c:pt idx="200">
                  <c:v>2016 - Sep</c:v>
                </c:pt>
                <c:pt idx="201">
                  <c:v>2016 - Oct</c:v>
                </c:pt>
                <c:pt idx="202">
                  <c:v>2016 - Nov</c:v>
                </c:pt>
                <c:pt idx="203">
                  <c:v>2016 - Dec</c:v>
                </c:pt>
                <c:pt idx="204">
                  <c:v>2017 - Jan</c:v>
                </c:pt>
                <c:pt idx="205">
                  <c:v>2017 - Feb</c:v>
                </c:pt>
                <c:pt idx="206">
                  <c:v>2017 - Mar</c:v>
                </c:pt>
                <c:pt idx="207">
                  <c:v>2017 - Apr</c:v>
                </c:pt>
                <c:pt idx="208">
                  <c:v>2017 - May</c:v>
                </c:pt>
                <c:pt idx="209">
                  <c:v>2017 - Jun</c:v>
                </c:pt>
                <c:pt idx="210">
                  <c:v>2017 - Jul</c:v>
                </c:pt>
                <c:pt idx="211">
                  <c:v>2017 - Aug</c:v>
                </c:pt>
              </c:strCache>
            </c:strRef>
          </c:cat>
          <c:val>
            <c:numRef>
              <c:f>Sheet1!$B$2:$B$213</c:f>
              <c:numCache>
                <c:formatCode>General</c:formatCode>
                <c:ptCount val="212"/>
                <c:pt idx="0">
                  <c:v>4</c:v>
                </c:pt>
                <c:pt idx="1">
                  <c:v>4.0999999999999996</c:v>
                </c:pt>
                <c:pt idx="2">
                  <c:v>4</c:v>
                </c:pt>
                <c:pt idx="3">
                  <c:v>3.8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4.0999999999999996</c:v>
                </c:pt>
                <c:pt idx="8">
                  <c:v>3.9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4.2</c:v>
                </c:pt>
                <c:pt idx="13">
                  <c:v>4.2</c:v>
                </c:pt>
                <c:pt idx="14">
                  <c:v>4.3</c:v>
                </c:pt>
                <c:pt idx="15">
                  <c:v>4.4000000000000004</c:v>
                </c:pt>
                <c:pt idx="16">
                  <c:v>4.3</c:v>
                </c:pt>
                <c:pt idx="17">
                  <c:v>4.5</c:v>
                </c:pt>
                <c:pt idx="18">
                  <c:v>4.5999999999999996</c:v>
                </c:pt>
                <c:pt idx="19">
                  <c:v>4.9000000000000004</c:v>
                </c:pt>
                <c:pt idx="20">
                  <c:v>5</c:v>
                </c:pt>
                <c:pt idx="21">
                  <c:v>5.3</c:v>
                </c:pt>
                <c:pt idx="22">
                  <c:v>5.5</c:v>
                </c:pt>
                <c:pt idx="23">
                  <c:v>5.7</c:v>
                </c:pt>
                <c:pt idx="24">
                  <c:v>5.7</c:v>
                </c:pt>
                <c:pt idx="25">
                  <c:v>5.7</c:v>
                </c:pt>
                <c:pt idx="26">
                  <c:v>5.7</c:v>
                </c:pt>
                <c:pt idx="27">
                  <c:v>5.9</c:v>
                </c:pt>
                <c:pt idx="28">
                  <c:v>5.8</c:v>
                </c:pt>
                <c:pt idx="29">
                  <c:v>5.8</c:v>
                </c:pt>
                <c:pt idx="30">
                  <c:v>5.8</c:v>
                </c:pt>
                <c:pt idx="31">
                  <c:v>5.7</c:v>
                </c:pt>
                <c:pt idx="32">
                  <c:v>5.7</c:v>
                </c:pt>
                <c:pt idx="33">
                  <c:v>5.7</c:v>
                </c:pt>
                <c:pt idx="34">
                  <c:v>5.9</c:v>
                </c:pt>
                <c:pt idx="35">
                  <c:v>6</c:v>
                </c:pt>
                <c:pt idx="36">
                  <c:v>5.8</c:v>
                </c:pt>
                <c:pt idx="37">
                  <c:v>5.9</c:v>
                </c:pt>
                <c:pt idx="38">
                  <c:v>5.9</c:v>
                </c:pt>
                <c:pt idx="39">
                  <c:v>6</c:v>
                </c:pt>
                <c:pt idx="40">
                  <c:v>6.1</c:v>
                </c:pt>
                <c:pt idx="41">
                  <c:v>6.3</c:v>
                </c:pt>
                <c:pt idx="42">
                  <c:v>6.2</c:v>
                </c:pt>
                <c:pt idx="43">
                  <c:v>6.1</c:v>
                </c:pt>
                <c:pt idx="44">
                  <c:v>6.1</c:v>
                </c:pt>
                <c:pt idx="45">
                  <c:v>6</c:v>
                </c:pt>
                <c:pt idx="46">
                  <c:v>5.8</c:v>
                </c:pt>
                <c:pt idx="47">
                  <c:v>5.7</c:v>
                </c:pt>
                <c:pt idx="48">
                  <c:v>5.7</c:v>
                </c:pt>
                <c:pt idx="49">
                  <c:v>5.6</c:v>
                </c:pt>
                <c:pt idx="50">
                  <c:v>5.8</c:v>
                </c:pt>
                <c:pt idx="51">
                  <c:v>5.6</c:v>
                </c:pt>
                <c:pt idx="52">
                  <c:v>5.6</c:v>
                </c:pt>
                <c:pt idx="53">
                  <c:v>5.6</c:v>
                </c:pt>
                <c:pt idx="54">
                  <c:v>5.5</c:v>
                </c:pt>
                <c:pt idx="55">
                  <c:v>5.4</c:v>
                </c:pt>
                <c:pt idx="56">
                  <c:v>5.4</c:v>
                </c:pt>
                <c:pt idx="57">
                  <c:v>5.5</c:v>
                </c:pt>
                <c:pt idx="58">
                  <c:v>5.4</c:v>
                </c:pt>
                <c:pt idx="59">
                  <c:v>5.4</c:v>
                </c:pt>
                <c:pt idx="60">
                  <c:v>5.3</c:v>
                </c:pt>
                <c:pt idx="61">
                  <c:v>5.4</c:v>
                </c:pt>
                <c:pt idx="62">
                  <c:v>5.2</c:v>
                </c:pt>
                <c:pt idx="63">
                  <c:v>5.2</c:v>
                </c:pt>
                <c:pt idx="64">
                  <c:v>5.0999999999999996</c:v>
                </c:pt>
                <c:pt idx="65">
                  <c:v>5</c:v>
                </c:pt>
                <c:pt idx="66">
                  <c:v>5</c:v>
                </c:pt>
                <c:pt idx="67">
                  <c:v>4.9000000000000004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4.9000000000000004</c:v>
                </c:pt>
                <c:pt idx="72">
                  <c:v>4.7</c:v>
                </c:pt>
                <c:pt idx="73">
                  <c:v>4.8</c:v>
                </c:pt>
                <c:pt idx="74">
                  <c:v>4.7</c:v>
                </c:pt>
                <c:pt idx="75">
                  <c:v>4.7</c:v>
                </c:pt>
                <c:pt idx="76">
                  <c:v>4.5999999999999996</c:v>
                </c:pt>
                <c:pt idx="77">
                  <c:v>4.5999999999999996</c:v>
                </c:pt>
                <c:pt idx="78">
                  <c:v>4.7</c:v>
                </c:pt>
                <c:pt idx="79">
                  <c:v>4.7</c:v>
                </c:pt>
                <c:pt idx="80">
                  <c:v>4.5</c:v>
                </c:pt>
                <c:pt idx="81">
                  <c:v>4.4000000000000004</c:v>
                </c:pt>
                <c:pt idx="82">
                  <c:v>4.5</c:v>
                </c:pt>
                <c:pt idx="83">
                  <c:v>4.4000000000000004</c:v>
                </c:pt>
                <c:pt idx="84">
                  <c:v>4.5999999999999996</c:v>
                </c:pt>
                <c:pt idx="85">
                  <c:v>4.5</c:v>
                </c:pt>
                <c:pt idx="86">
                  <c:v>4.4000000000000004</c:v>
                </c:pt>
                <c:pt idx="87">
                  <c:v>4.5</c:v>
                </c:pt>
                <c:pt idx="88">
                  <c:v>4.4000000000000004</c:v>
                </c:pt>
                <c:pt idx="89">
                  <c:v>4.5999999999999996</c:v>
                </c:pt>
                <c:pt idx="90">
                  <c:v>4.7</c:v>
                </c:pt>
                <c:pt idx="91">
                  <c:v>4.5999999999999996</c:v>
                </c:pt>
                <c:pt idx="92">
                  <c:v>4.7</c:v>
                </c:pt>
                <c:pt idx="93">
                  <c:v>4.7</c:v>
                </c:pt>
                <c:pt idx="94">
                  <c:v>4.7</c:v>
                </c:pt>
                <c:pt idx="95">
                  <c:v>5</c:v>
                </c:pt>
                <c:pt idx="96">
                  <c:v>5</c:v>
                </c:pt>
                <c:pt idx="97">
                  <c:v>4.9000000000000004</c:v>
                </c:pt>
                <c:pt idx="98">
                  <c:v>5.0999999999999996</c:v>
                </c:pt>
                <c:pt idx="99">
                  <c:v>5</c:v>
                </c:pt>
                <c:pt idx="100">
                  <c:v>5.4</c:v>
                </c:pt>
                <c:pt idx="101">
                  <c:v>5.6</c:v>
                </c:pt>
                <c:pt idx="102">
                  <c:v>5.8</c:v>
                </c:pt>
                <c:pt idx="103">
                  <c:v>6.1</c:v>
                </c:pt>
                <c:pt idx="104">
                  <c:v>6.1</c:v>
                </c:pt>
                <c:pt idx="105">
                  <c:v>6.5</c:v>
                </c:pt>
                <c:pt idx="106">
                  <c:v>6.8</c:v>
                </c:pt>
                <c:pt idx="107">
                  <c:v>7.3</c:v>
                </c:pt>
                <c:pt idx="108">
                  <c:v>7.8</c:v>
                </c:pt>
                <c:pt idx="109">
                  <c:v>8.3000000000000007</c:v>
                </c:pt>
                <c:pt idx="110">
                  <c:v>8.6999999999999993</c:v>
                </c:pt>
                <c:pt idx="111">
                  <c:v>9</c:v>
                </c:pt>
                <c:pt idx="112">
                  <c:v>9.4</c:v>
                </c:pt>
                <c:pt idx="113">
                  <c:v>9.5</c:v>
                </c:pt>
                <c:pt idx="114">
                  <c:v>9.5</c:v>
                </c:pt>
                <c:pt idx="115">
                  <c:v>9.6</c:v>
                </c:pt>
                <c:pt idx="116">
                  <c:v>9.8000000000000007</c:v>
                </c:pt>
                <c:pt idx="117">
                  <c:v>10</c:v>
                </c:pt>
                <c:pt idx="118">
                  <c:v>9.9</c:v>
                </c:pt>
                <c:pt idx="119">
                  <c:v>9.9</c:v>
                </c:pt>
                <c:pt idx="120">
                  <c:v>9.8000000000000007</c:v>
                </c:pt>
                <c:pt idx="121">
                  <c:v>9.8000000000000007</c:v>
                </c:pt>
                <c:pt idx="122">
                  <c:v>9.9</c:v>
                </c:pt>
                <c:pt idx="123">
                  <c:v>9.9</c:v>
                </c:pt>
                <c:pt idx="124">
                  <c:v>9.6</c:v>
                </c:pt>
                <c:pt idx="125">
                  <c:v>9.4</c:v>
                </c:pt>
                <c:pt idx="126">
                  <c:v>9.4</c:v>
                </c:pt>
                <c:pt idx="127">
                  <c:v>9.5</c:v>
                </c:pt>
                <c:pt idx="128">
                  <c:v>9.5</c:v>
                </c:pt>
                <c:pt idx="129">
                  <c:v>9.4</c:v>
                </c:pt>
                <c:pt idx="130">
                  <c:v>9.8000000000000007</c:v>
                </c:pt>
                <c:pt idx="131">
                  <c:v>9.3000000000000007</c:v>
                </c:pt>
                <c:pt idx="132">
                  <c:v>9.1</c:v>
                </c:pt>
                <c:pt idx="133">
                  <c:v>9</c:v>
                </c:pt>
                <c:pt idx="134">
                  <c:v>9</c:v>
                </c:pt>
                <c:pt idx="135">
                  <c:v>9.1</c:v>
                </c:pt>
                <c:pt idx="136">
                  <c:v>9</c:v>
                </c:pt>
                <c:pt idx="137">
                  <c:v>9.1</c:v>
                </c:pt>
                <c:pt idx="138">
                  <c:v>9</c:v>
                </c:pt>
                <c:pt idx="139">
                  <c:v>9</c:v>
                </c:pt>
                <c:pt idx="140">
                  <c:v>9</c:v>
                </c:pt>
                <c:pt idx="141">
                  <c:v>8.8000000000000007</c:v>
                </c:pt>
                <c:pt idx="142">
                  <c:v>8.6</c:v>
                </c:pt>
                <c:pt idx="143">
                  <c:v>8.5</c:v>
                </c:pt>
                <c:pt idx="144">
                  <c:v>8.3000000000000007</c:v>
                </c:pt>
                <c:pt idx="145">
                  <c:v>8.3000000000000007</c:v>
                </c:pt>
                <c:pt idx="146">
                  <c:v>8.1999999999999993</c:v>
                </c:pt>
                <c:pt idx="147">
                  <c:v>8.1999999999999993</c:v>
                </c:pt>
                <c:pt idx="148">
                  <c:v>8.1999999999999993</c:v>
                </c:pt>
                <c:pt idx="149">
                  <c:v>8.1999999999999993</c:v>
                </c:pt>
                <c:pt idx="150">
                  <c:v>8.1999999999999993</c:v>
                </c:pt>
                <c:pt idx="151">
                  <c:v>8.1</c:v>
                </c:pt>
                <c:pt idx="152">
                  <c:v>7.8</c:v>
                </c:pt>
                <c:pt idx="153">
                  <c:v>7.8</c:v>
                </c:pt>
                <c:pt idx="154">
                  <c:v>7.7</c:v>
                </c:pt>
                <c:pt idx="155">
                  <c:v>7.9</c:v>
                </c:pt>
                <c:pt idx="156">
                  <c:v>8</c:v>
                </c:pt>
                <c:pt idx="157">
                  <c:v>7.7</c:v>
                </c:pt>
                <c:pt idx="158">
                  <c:v>7.5</c:v>
                </c:pt>
                <c:pt idx="159">
                  <c:v>7.6</c:v>
                </c:pt>
                <c:pt idx="160">
                  <c:v>7.5</c:v>
                </c:pt>
                <c:pt idx="161">
                  <c:v>7.5</c:v>
                </c:pt>
                <c:pt idx="162">
                  <c:v>7.3</c:v>
                </c:pt>
                <c:pt idx="163">
                  <c:v>7.3</c:v>
                </c:pt>
                <c:pt idx="164">
                  <c:v>7.3</c:v>
                </c:pt>
                <c:pt idx="165">
                  <c:v>7.2</c:v>
                </c:pt>
                <c:pt idx="166">
                  <c:v>6.9</c:v>
                </c:pt>
                <c:pt idx="167">
                  <c:v>6.7</c:v>
                </c:pt>
                <c:pt idx="168">
                  <c:v>6.6</c:v>
                </c:pt>
                <c:pt idx="169">
                  <c:v>6.7</c:v>
                </c:pt>
                <c:pt idx="170">
                  <c:v>6.7</c:v>
                </c:pt>
                <c:pt idx="171">
                  <c:v>6.2</c:v>
                </c:pt>
                <c:pt idx="172">
                  <c:v>6.2</c:v>
                </c:pt>
                <c:pt idx="173">
                  <c:v>6.1</c:v>
                </c:pt>
                <c:pt idx="174">
                  <c:v>6.2</c:v>
                </c:pt>
                <c:pt idx="175">
                  <c:v>6.2</c:v>
                </c:pt>
                <c:pt idx="176">
                  <c:v>6</c:v>
                </c:pt>
                <c:pt idx="177">
                  <c:v>5.7</c:v>
                </c:pt>
                <c:pt idx="178">
                  <c:v>5.8</c:v>
                </c:pt>
                <c:pt idx="179">
                  <c:v>5.6</c:v>
                </c:pt>
                <c:pt idx="180">
                  <c:v>5.7</c:v>
                </c:pt>
                <c:pt idx="181">
                  <c:v>5.5</c:v>
                </c:pt>
                <c:pt idx="182">
                  <c:v>5.4</c:v>
                </c:pt>
                <c:pt idx="183">
                  <c:v>5.4</c:v>
                </c:pt>
                <c:pt idx="184">
                  <c:v>5.5</c:v>
                </c:pt>
                <c:pt idx="185">
                  <c:v>5.3</c:v>
                </c:pt>
                <c:pt idx="186">
                  <c:v>5.2</c:v>
                </c:pt>
                <c:pt idx="187">
                  <c:v>5.0999999999999996</c:v>
                </c:pt>
                <c:pt idx="188">
                  <c:v>5</c:v>
                </c:pt>
                <c:pt idx="189">
                  <c:v>5</c:v>
                </c:pt>
                <c:pt idx="190">
                  <c:v>5</c:v>
                </c:pt>
                <c:pt idx="191">
                  <c:v>5</c:v>
                </c:pt>
                <c:pt idx="192">
                  <c:v>4.9000000000000004</c:v>
                </c:pt>
                <c:pt idx="193">
                  <c:v>4.9000000000000004</c:v>
                </c:pt>
                <c:pt idx="194">
                  <c:v>5</c:v>
                </c:pt>
                <c:pt idx="195">
                  <c:v>5</c:v>
                </c:pt>
                <c:pt idx="196">
                  <c:v>4.7</c:v>
                </c:pt>
                <c:pt idx="197">
                  <c:v>4.9000000000000004</c:v>
                </c:pt>
                <c:pt idx="198">
                  <c:v>4.9000000000000004</c:v>
                </c:pt>
                <c:pt idx="199">
                  <c:v>4.9000000000000004</c:v>
                </c:pt>
                <c:pt idx="200">
                  <c:v>4.9000000000000004</c:v>
                </c:pt>
                <c:pt idx="201">
                  <c:v>4.8</c:v>
                </c:pt>
                <c:pt idx="202">
                  <c:v>4.5999999999999996</c:v>
                </c:pt>
                <c:pt idx="203">
                  <c:v>4.7</c:v>
                </c:pt>
                <c:pt idx="204">
                  <c:v>4.8</c:v>
                </c:pt>
                <c:pt idx="205">
                  <c:v>4.7</c:v>
                </c:pt>
                <c:pt idx="206">
                  <c:v>4.5</c:v>
                </c:pt>
                <c:pt idx="207">
                  <c:v>4.4000000000000004</c:v>
                </c:pt>
                <c:pt idx="208">
                  <c:v>4.3</c:v>
                </c:pt>
                <c:pt idx="209">
                  <c:v>4.4000000000000004</c:v>
                </c:pt>
                <c:pt idx="210">
                  <c:v>4.3</c:v>
                </c:pt>
                <c:pt idx="211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39-4620-8222-246080B34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058368"/>
        <c:axId val="118076544"/>
      </c:lineChart>
      <c:catAx>
        <c:axId val="118058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8076544"/>
        <c:crosses val="autoZero"/>
        <c:auto val="1"/>
        <c:lblAlgn val="ctr"/>
        <c:lblOffset val="100"/>
        <c:tickLblSkip val="24"/>
        <c:noMultiLvlLbl val="0"/>
      </c:catAx>
      <c:valAx>
        <c:axId val="118076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058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0.05425</cdr:x>
      <cdr:y>0.33336</cdr:y>
    </cdr:from>
    <cdr:to>
      <cdr:x>1</cdr:x>
      <cdr:y>0.34524</cdr:y>
    </cdr:to>
    <cdr:sp macro="" textlink="">
      <cdr:nvSpPr>
        <cdr:cNvPr id="2" name="Right Arrow 1"/>
        <cdr:cNvSpPr/>
      </cdr:nvSpPr>
      <cdr:spPr>
        <a:xfrm xmlns:a="http://schemas.openxmlformats.org/drawingml/2006/main">
          <a:off x="595256" y="1508760"/>
          <a:ext cx="10377544" cy="5378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0.12438</cdr:x>
      <cdr:y>0.02831</cdr:y>
    </cdr:from>
    <cdr:to>
      <cdr:x>0.97814</cdr:x>
      <cdr:y>0.64183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1336290" y="114465"/>
          <a:ext cx="9172447" cy="2480634"/>
        </a:xfrm>
        <a:prstGeom xmlns:a="http://schemas.openxmlformats.org/drawingml/2006/main" prst="straightConnector1">
          <a:avLst/>
        </a:prstGeom>
        <a:ln xmlns:a="http://schemas.openxmlformats.org/drawingml/2006/main" w="1270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0.12582</cdr:x>
      <cdr:y>0.07725</cdr:y>
    </cdr:from>
    <cdr:to>
      <cdr:x>0.24224</cdr:x>
      <cdr:y>0.1337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80565" y="349624"/>
          <a:ext cx="1277470" cy="255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In thousands</a:t>
          </a:r>
          <a:endParaRPr lang="en-US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0.43666</cdr:x>
      <cdr:y>0.20484</cdr:y>
    </cdr:from>
    <cdr:to>
      <cdr:x>0.96009</cdr:x>
      <cdr:y>0.29228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91442" y="1091234"/>
          <a:ext cx="3226279" cy="465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solidFill>
                <a:srgbClr val="0070C0"/>
              </a:solidFill>
            </a:rPr>
            <a:t>H1.2017: $73.4M; -79% YoY</a:t>
          </a:r>
          <a:endParaRPr lang="en-US" sz="2000" dirty="0">
            <a:solidFill>
              <a:srgbClr val="0070C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0.44784</cdr:x>
      <cdr:y>0.946</cdr:y>
    </cdr:from>
    <cdr:to>
      <cdr:x>1</cdr:x>
      <cdr:y>0.9982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67508" y="4505325"/>
          <a:ext cx="4028642" cy="248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en-US" sz="800"/>
            <a:t>Source: National Association of Realtors</a:t>
          </a:r>
          <a:r>
            <a:rPr lang="en-US" sz="800" baseline="30000">
              <a:latin typeface="Arial"/>
              <a:cs typeface="Arial"/>
            </a:rPr>
            <a:t>®</a:t>
          </a:r>
          <a:endParaRPr lang="en-US" sz="800" baseline="300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0.12438</cdr:x>
      <cdr:y>0.02831</cdr:y>
    </cdr:from>
    <cdr:to>
      <cdr:x>0.97814</cdr:x>
      <cdr:y>0.64183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1336290" y="114465"/>
          <a:ext cx="9172447" cy="2480634"/>
        </a:xfrm>
        <a:prstGeom xmlns:a="http://schemas.openxmlformats.org/drawingml/2006/main" prst="straightConnector1">
          <a:avLst/>
        </a:prstGeom>
        <a:ln xmlns:a="http://schemas.openxmlformats.org/drawingml/2006/main" w="1270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0C728-03DA-4309-838E-3B58DCA7D63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7831E-7EAC-4A6E-88CC-AA7C2D64F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0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8313" y="711200"/>
            <a:ext cx="6318250" cy="3554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C8588-BF84-4B30-A2FA-58952E23B22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09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8313" y="711200"/>
            <a:ext cx="6318250" cy="3554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C8588-BF84-4B30-A2FA-58952E23B22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601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961C0-79D7-4639-9168-EF390FE8F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84662-92F1-46CD-9B90-14073B3DB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1068F-708B-4D64-AD1F-88A70E75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9EA4-06E6-444B-9375-B003FBE1D05F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3C7D4-8C3F-486B-90A3-D04BC318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CCE68-E9EF-4C3E-9A24-4361F2D2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178F-3151-4475-9E48-FFEC24486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C978-57C6-4508-8044-BDB2379F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E37B0-7934-4B5C-B9D6-ADF043BC0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CD489-BB25-438F-B05E-9F449148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9EA4-06E6-444B-9375-B003FBE1D05F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DCF53-78AC-41E7-8AF4-82E46B0E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5006C-9DAC-4716-8EDF-92159BDC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178F-3151-4475-9E48-FFEC24486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57381-6183-4AD4-9344-B98ED1554C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3DC46-6733-4CF1-8C93-581A7604F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6C1AF-FBBE-4847-9EE7-FA043758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9EA4-06E6-444B-9375-B003FBE1D05F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69854-208A-4004-89B6-E301A2A6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B95A0-0668-45C2-9803-524AB9D4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178F-3151-4475-9E48-FFEC24486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38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945428"/>
            <a:ext cx="12165107" cy="500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7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5905" y="1630753"/>
            <a:ext cx="10790499" cy="4059976"/>
          </a:xfrm>
          <a:prstGeom prst="rect">
            <a:avLst/>
          </a:prstGeom>
        </p:spPr>
        <p:txBody>
          <a:bodyPr>
            <a:normAutofit/>
          </a:bodyPr>
          <a:lstStyle>
            <a:lvl1pPr marL="227618" indent="-227618">
              <a:buFont typeface="Courier New" charset="0"/>
              <a:buChar char="o"/>
              <a:defRPr sz="1992" b="0" i="0" u="none">
                <a:latin typeface="Courier New" charset="0"/>
                <a:ea typeface="Courier New" charset="0"/>
                <a:cs typeface="Courier New" charset="0"/>
              </a:defRPr>
            </a:lvl1pPr>
            <a:lvl2pPr>
              <a:defRPr sz="1792" b="0" i="0">
                <a:latin typeface="Courier New" charset="0"/>
                <a:ea typeface="Courier New" charset="0"/>
                <a:cs typeface="Courier New" charset="0"/>
              </a:defRPr>
            </a:lvl2pPr>
            <a:lvl3pPr>
              <a:defRPr sz="1593" b="0" i="0">
                <a:latin typeface="Courier New" charset="0"/>
                <a:ea typeface="Courier New" charset="0"/>
                <a:cs typeface="Courier New" charset="0"/>
              </a:defRPr>
            </a:lvl3pPr>
            <a:lvl4pPr>
              <a:defRPr sz="1395" b="0" i="0">
                <a:latin typeface="Courier New" charset="0"/>
                <a:ea typeface="Courier New" charset="0"/>
                <a:cs typeface="Courier New" charset="0"/>
              </a:defRPr>
            </a:lvl4pPr>
            <a:lvl5pPr>
              <a:defRPr sz="1295" b="0" i="0">
                <a:latin typeface="Courier New" charset="0"/>
                <a:ea typeface="Courier New" charset="0"/>
                <a:cs typeface="Courier New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660441" y="185195"/>
            <a:ext cx="8575963" cy="500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987" baseline="0">
                <a:solidFill>
                  <a:srgbClr val="4C31FF"/>
                </a:solidFill>
                <a:latin typeface="Capture it" charset="0"/>
                <a:ea typeface="Capture it" charset="0"/>
                <a:cs typeface="Capture it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578719" y="516813"/>
            <a:ext cx="9144000" cy="4286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992">
                <a:solidFill>
                  <a:srgbClr val="4C31FF"/>
                </a:solidFill>
                <a:latin typeface="Capture it" charset="0"/>
                <a:ea typeface="Capture it" charset="0"/>
                <a:cs typeface="Capture it" charset="0"/>
              </a:defRPr>
            </a:lvl1pPr>
            <a:lvl2pPr marL="455238" indent="0" algn="ctr">
              <a:buNone/>
              <a:defRPr sz="1992"/>
            </a:lvl2pPr>
            <a:lvl3pPr marL="910476" indent="0" algn="ctr">
              <a:buNone/>
              <a:defRPr sz="1792"/>
            </a:lvl3pPr>
            <a:lvl4pPr marL="1365714" indent="0" algn="ctr">
              <a:buNone/>
              <a:defRPr sz="1593"/>
            </a:lvl4pPr>
            <a:lvl5pPr marL="1820952" indent="0" algn="ctr">
              <a:buNone/>
              <a:defRPr sz="1593"/>
            </a:lvl5pPr>
            <a:lvl6pPr marL="2276190" indent="0" algn="ctr">
              <a:buNone/>
              <a:defRPr sz="1593"/>
            </a:lvl6pPr>
            <a:lvl7pPr marL="2731428" indent="0" algn="ctr">
              <a:buNone/>
              <a:defRPr sz="1593"/>
            </a:lvl7pPr>
            <a:lvl8pPr marL="3186666" indent="0" algn="ctr">
              <a:buNone/>
              <a:defRPr sz="1593"/>
            </a:lvl8pPr>
            <a:lvl9pPr marL="3641904" indent="0" algn="ctr">
              <a:buNone/>
              <a:defRPr sz="1593"/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45906" y="1060933"/>
            <a:ext cx="5292877" cy="4995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992" b="0" i="1" u="sng">
                <a:latin typeface="Courier New" charset="0"/>
                <a:ea typeface="Courier New" charset="0"/>
                <a:cs typeface="Courier New" charset="0"/>
              </a:defRPr>
            </a:lvl1pPr>
            <a:lvl2pPr marL="455238" indent="0">
              <a:buNone/>
              <a:defRPr sz="1992" b="1"/>
            </a:lvl2pPr>
            <a:lvl3pPr marL="910476" indent="0">
              <a:buNone/>
              <a:defRPr sz="1792" b="1"/>
            </a:lvl3pPr>
            <a:lvl4pPr marL="1365714" indent="0">
              <a:buNone/>
              <a:defRPr sz="1593" b="1"/>
            </a:lvl4pPr>
            <a:lvl5pPr marL="1820952" indent="0">
              <a:buNone/>
              <a:defRPr sz="1593" b="1"/>
            </a:lvl5pPr>
            <a:lvl6pPr marL="2276190" indent="0">
              <a:buNone/>
              <a:defRPr sz="1593" b="1"/>
            </a:lvl6pPr>
            <a:lvl7pPr marL="2731428" indent="0">
              <a:buNone/>
              <a:defRPr sz="1593" b="1"/>
            </a:lvl7pPr>
            <a:lvl8pPr marL="3186666" indent="0">
              <a:buNone/>
              <a:defRPr sz="1593" b="1"/>
            </a:lvl8pPr>
            <a:lvl9pPr marL="3641904" indent="0">
              <a:buNone/>
              <a:defRPr sz="159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0012097" y="6056704"/>
            <a:ext cx="2041003" cy="691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7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2" t="20256" r="26581" b="31024"/>
          <a:stretch/>
        </p:blipFill>
        <p:spPr>
          <a:xfrm>
            <a:off x="10127193" y="6079854"/>
            <a:ext cx="1810811" cy="60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1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52D7-E701-477D-AA52-B99E87FC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CCE72-F6DF-4408-8382-F89DC6E76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15332-05CB-4A95-98A9-D8C89AE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9EA4-06E6-444B-9375-B003FBE1D05F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80D2A-B56E-4837-A008-00D47D332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F03CC-CB35-46E4-992B-0CDF91E7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178F-3151-4475-9E48-FFEC24486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0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F679-3E16-47C1-8616-FEB082B5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D403E-0466-4EBE-BEBA-CB68C373B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73446-9D90-48E5-9CD5-CF5EF9909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9EA4-06E6-444B-9375-B003FBE1D05F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996EF-64D4-4088-84B1-9ABEAB40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1DFFF-E1C2-4D96-9354-D9EED1D6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178F-3151-4475-9E48-FFEC24486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0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A02A-9D58-401E-997F-109B1E2A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0C919-56E1-4711-8063-9B7D30BCD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761C3-D5E0-482F-A4AF-EBA1933AD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7C82B-B0A4-43DB-9BD4-678F83E50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9EA4-06E6-444B-9375-B003FBE1D05F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FE85C-EDE1-4189-9067-6625057A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97ECF-3071-4676-8783-EDC82DAD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178F-3151-4475-9E48-FFEC24486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4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6A9E-4B2D-4206-ACBE-8DFCE74B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E76C8-A772-4A89-B924-F021D1A6F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8DC50-3FC1-4FE8-B5A6-0045EB58A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CF096-7C97-417F-83AE-7DEBE95D2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BC7C8B-15ED-4CC3-86DB-E3063BEF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BA04F5-67CB-4E76-A756-F72DFDC6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9EA4-06E6-444B-9375-B003FBE1D05F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D427B-91B9-4858-A683-F1E9A9C5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151DC-306B-4214-9DA1-598688DF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178F-3151-4475-9E48-FFEC24486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4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3B96D-4B18-4CF3-8A70-83685906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FB1800-8044-4C19-8F80-E10A5BE2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9EA4-06E6-444B-9375-B003FBE1D05F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AEBEC-8526-4D52-87DB-F5FE84FD9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CDF6B-20EC-40EA-95EC-186C6EB9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178F-3151-4475-9E48-FFEC24486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7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DCC91-AD21-4E1C-ACBA-0EB221AC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9EA4-06E6-444B-9375-B003FBE1D05F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65C61-5D44-494C-BAF2-D46B00BB2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9D41E-7582-4068-965A-D8682627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178F-3151-4475-9E48-FFEC24486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5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F98FF-8881-4E7C-83F3-F56509748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C8546-2F8E-45DA-8043-04E798A8F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FDCEA-4D2A-49D3-87A2-CAA4D8E61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0561C-A084-4286-BC39-6606AEFC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9EA4-06E6-444B-9375-B003FBE1D05F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48DD1-2A41-4B46-82E4-B508B9ED0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42339-15ED-4FCF-9BF5-CD184B75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178F-3151-4475-9E48-FFEC24486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3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A0F8-6D9E-4A3A-9AB0-D23EF297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931EBC-C813-401A-B5E0-B9D743F46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6683D-D30C-43D5-A543-9DE53B5D5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EE5B0-6758-4F5D-8F3C-525ADFA0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9EA4-06E6-444B-9375-B003FBE1D05F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4EC72-5658-4D60-A175-0E76159E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E95C1-68D8-402D-BE32-C29EC501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178F-3151-4475-9E48-FFEC24486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1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0FF480-E615-416F-9E0B-250D805CA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AB3B7-F6E4-4085-889C-5FB137CF4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E84D0-0571-4398-9FEF-1E980F3EA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9EA4-06E6-444B-9375-B003FBE1D05F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8746-A57D-4F45-A659-5D7D64695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79CF2-5539-42E8-B79A-6BE126788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F178F-3151-4475-9E48-FFEC24486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6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boat&#10;&#10;Description generated with very high confidence">
            <a:extLst>
              <a:ext uri="{FF2B5EF4-FFF2-40B4-BE49-F238E27FC236}">
                <a16:creationId xmlns:a16="http://schemas.microsoft.com/office/drawing/2014/main" id="{3706B1A2-7293-40FE-BCEE-1FCC0304D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2250"/>
            <a:ext cx="12192000" cy="1555750"/>
          </a:xfrm>
          <a:prstGeom prst="rect">
            <a:avLst/>
          </a:prstGeom>
        </p:spPr>
      </p:pic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2D79F70-94C9-4401-8E35-930670FFA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0" y="5406363"/>
            <a:ext cx="1897308" cy="78509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6157" y="669870"/>
            <a:ext cx="10318421" cy="146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Economic &amp; Real Estate Outlook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14387" y="2368796"/>
            <a:ext cx="9407972" cy="1856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89" dirty="0" smtClean="0"/>
              <a:t>Lawrence Yun, Ph.D.</a:t>
            </a:r>
          </a:p>
          <a:p>
            <a:pPr marL="0" indent="0">
              <a:buNone/>
            </a:pPr>
            <a:r>
              <a:rPr lang="en-US" sz="2389" dirty="0" smtClean="0"/>
              <a:t>Chief Economist, National Association of REALTORS®</a:t>
            </a:r>
          </a:p>
          <a:p>
            <a:endParaRPr lang="en-US" sz="2389" dirty="0" smtClean="0"/>
          </a:p>
          <a:p>
            <a:pPr marL="0" indent="0">
              <a:buNone/>
            </a:pPr>
            <a:r>
              <a:rPr lang="en-US" sz="2389" dirty="0" smtClean="0"/>
              <a:t>Presentation at New Orleans Real Estate Forecast Symposium </a:t>
            </a:r>
            <a:endParaRPr lang="en-US" sz="2389" dirty="0"/>
          </a:p>
          <a:p>
            <a:pPr marL="0" indent="0">
              <a:buNone/>
            </a:pPr>
            <a:endParaRPr lang="en-US" sz="2389" dirty="0" smtClean="0"/>
          </a:p>
          <a:p>
            <a:pPr marL="0" indent="0">
              <a:buNone/>
            </a:pPr>
            <a:r>
              <a:rPr lang="en-US" sz="2389" dirty="0" smtClean="0"/>
              <a:t>New Orleans, LA </a:t>
            </a:r>
          </a:p>
          <a:p>
            <a:pPr marL="0" indent="0">
              <a:buNone/>
            </a:pPr>
            <a:r>
              <a:rPr lang="en-US" sz="2389" dirty="0" smtClean="0"/>
              <a:t>October 10, 2017</a:t>
            </a:r>
          </a:p>
          <a:p>
            <a:endParaRPr lang="en-US" sz="2389" dirty="0"/>
          </a:p>
        </p:txBody>
      </p:sp>
    </p:spTree>
    <p:extLst>
      <p:ext uri="{BB962C8B-B14F-4D97-AF65-F5344CB8AC3E}">
        <p14:creationId xmlns:p14="http://schemas.microsoft.com/office/powerpoint/2010/main" val="115993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Unemployment Rate</a:t>
            </a:r>
            <a:br>
              <a:rPr lang="en-US" dirty="0" smtClean="0"/>
            </a:br>
            <a:r>
              <a:rPr lang="en-US" dirty="0" smtClean="0"/>
              <a:t>vs. Employment Rate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2493693"/>
              </p:ext>
            </p:extLst>
          </p:nvPr>
        </p:nvGraphicFramePr>
        <p:xfrm>
          <a:off x="609600" y="1600201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9715545"/>
              </p:ext>
            </p:extLst>
          </p:nvPr>
        </p:nvGraphicFramePr>
        <p:xfrm>
          <a:off x="6197600" y="1600201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6639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Rate: Men vs Women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08469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403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Job Openings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0415" y="1623809"/>
          <a:ext cx="10831175" cy="4467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31542" y="2004743"/>
            <a:ext cx="1123240" cy="307350"/>
          </a:xfrm>
          <a:prstGeom prst="rect">
            <a:avLst/>
          </a:prstGeom>
          <a:noFill/>
        </p:spPr>
        <p:txBody>
          <a:bodyPr wrap="none" lIns="90257" tIns="45128" rIns="90257" bIns="45128" rtlCol="0">
            <a:spAutoFit/>
          </a:bodyPr>
          <a:lstStyle/>
          <a:p>
            <a:r>
              <a:rPr lang="en-US" sz="1405" dirty="0"/>
              <a:t>In thousands</a:t>
            </a:r>
          </a:p>
        </p:txBody>
      </p:sp>
    </p:spTree>
    <p:extLst>
      <p:ext uri="{BB962C8B-B14F-4D97-AF65-F5344CB8AC3E}">
        <p14:creationId xmlns:p14="http://schemas.microsoft.com/office/powerpoint/2010/main" val="138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Weekly Initial Unemployment Insurance Filings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80415" y="1623808"/>
          <a:ext cx="10831175" cy="4467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95146" y="1768348"/>
            <a:ext cx="1123240" cy="307350"/>
          </a:xfrm>
          <a:prstGeom prst="rect">
            <a:avLst/>
          </a:prstGeom>
          <a:noFill/>
        </p:spPr>
        <p:txBody>
          <a:bodyPr wrap="none" lIns="90257" tIns="45128" rIns="90257" bIns="45128" rtlCol="0">
            <a:spAutoFit/>
          </a:bodyPr>
          <a:lstStyle/>
          <a:p>
            <a:r>
              <a:rPr lang="en-US" sz="1405" dirty="0"/>
              <a:t>In thousands</a:t>
            </a:r>
          </a:p>
        </p:txBody>
      </p:sp>
    </p:spTree>
    <p:extLst>
      <p:ext uri="{BB962C8B-B14F-4D97-AF65-F5344CB8AC3E}">
        <p14:creationId xmlns:p14="http://schemas.microsoft.com/office/powerpoint/2010/main" val="12634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76" dirty="0"/>
              <a:t>Mortgage Rates</a:t>
            </a:r>
            <a:br>
              <a:rPr lang="en-US" sz="5476" dirty="0"/>
            </a:br>
            <a:r>
              <a:rPr lang="en-US" sz="5476" dirty="0"/>
              <a:t> </a:t>
            </a:r>
            <a:r>
              <a:rPr lang="en-US" dirty="0"/>
              <a:t>Taper Tantrum and Trump Election</a:t>
            </a:r>
            <a:br>
              <a:rPr lang="en-US" dirty="0"/>
            </a:br>
            <a:r>
              <a:rPr lang="en-US" sz="2933" dirty="0"/>
              <a:t>30-year Fixed Rate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56912" y="1615973"/>
          <a:ext cx="10878179" cy="4486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val 10"/>
          <p:cNvSpPr/>
          <p:nvPr/>
        </p:nvSpPr>
        <p:spPr>
          <a:xfrm>
            <a:off x="4355967" y="2478081"/>
            <a:ext cx="1183584" cy="55638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7" dirty="0"/>
          </a:p>
        </p:txBody>
      </p:sp>
      <p:sp>
        <p:nvSpPr>
          <p:cNvPr id="12" name="Oval 11"/>
          <p:cNvSpPr/>
          <p:nvPr/>
        </p:nvSpPr>
        <p:spPr>
          <a:xfrm>
            <a:off x="9820605" y="2765313"/>
            <a:ext cx="1183584" cy="55638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7" dirty="0"/>
          </a:p>
        </p:txBody>
      </p:sp>
    </p:spTree>
    <p:extLst>
      <p:ext uri="{BB962C8B-B14F-4D97-AF65-F5344CB8AC3E}">
        <p14:creationId xmlns:p14="http://schemas.microsoft.com/office/powerpoint/2010/main" val="15499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Market: S&amp;P 500 Index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56912" y="1615973"/>
          <a:ext cx="10878179" cy="4486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7032715" y="1860094"/>
            <a:ext cx="40843" cy="291913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3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Animal Spirit Revival of Consumers? </a:t>
            </a:r>
            <a:br>
              <a:rPr lang="en-US" dirty="0" smtClean="0"/>
            </a:br>
            <a:r>
              <a:rPr lang="en-US" dirty="0" smtClean="0"/>
              <a:t>Consumer Confidence Index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56912" y="1615973"/>
          <a:ext cx="10878179" cy="4486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 flipV="1">
            <a:off x="6381579" y="1871077"/>
            <a:ext cx="2499" cy="281003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1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Animal Spirit Revival of Businesses? </a:t>
            </a:r>
            <a:br>
              <a:rPr lang="en-US" dirty="0" smtClean="0"/>
            </a:br>
            <a:r>
              <a:rPr lang="en-US" dirty="0" smtClean="0"/>
              <a:t>Small Business Optimism Index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56912" y="1615973"/>
          <a:ext cx="10878179" cy="4486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 flipV="1">
            <a:off x="6733060" y="1728289"/>
            <a:ext cx="1" cy="252627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5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Homebuilding</a:t>
            </a:r>
          </a:p>
          <a:p>
            <a:endParaRPr lang="en-US" dirty="0" smtClean="0"/>
          </a:p>
          <a:p>
            <a:r>
              <a:rPr lang="en-US" dirty="0" smtClean="0"/>
              <a:t>Single-family rentals are sold (not bought)</a:t>
            </a:r>
          </a:p>
          <a:p>
            <a:endParaRPr lang="en-US" dirty="0" smtClean="0"/>
          </a:p>
          <a:p>
            <a:r>
              <a:rPr lang="en-US" dirty="0" smtClean="0"/>
              <a:t>Airbnb ... Fewer vacant homes and rooms</a:t>
            </a:r>
          </a:p>
        </p:txBody>
      </p:sp>
    </p:spTree>
    <p:extLst>
      <p:ext uri="{BB962C8B-B14F-4D97-AF65-F5344CB8AC3E}">
        <p14:creationId xmlns:p14="http://schemas.microsoft.com/office/powerpoint/2010/main" val="268938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760" dirty="0"/>
              <a:t>Single-family Housing Starts</a:t>
            </a:r>
            <a:br>
              <a:rPr lang="en-US" sz="4760" dirty="0"/>
            </a:br>
            <a:r>
              <a:rPr lang="en-US" sz="3584" dirty="0"/>
              <a:t>(Shortage of </a:t>
            </a:r>
            <a:r>
              <a:rPr lang="en-US" sz="3584" i="1" dirty="0"/>
              <a:t>Lots, Labor, Lending, Lumber</a:t>
            </a:r>
            <a:r>
              <a:rPr lang="en-US" sz="3584" dirty="0"/>
              <a:t>)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2308" y="1539563"/>
            <a:ext cx="1638667" cy="366260"/>
          </a:xfrm>
          <a:prstGeom prst="rect">
            <a:avLst/>
          </a:prstGeom>
          <a:noFill/>
        </p:spPr>
        <p:txBody>
          <a:bodyPr wrap="none" lIns="120847" tIns="60423" rIns="120847" bIns="60423" rtlCol="0">
            <a:spAutoFit/>
          </a:bodyPr>
          <a:lstStyle/>
          <a:p>
            <a:pPr defTabSz="1208518" fontAlgn="base">
              <a:spcBef>
                <a:spcPct val="0"/>
              </a:spcBef>
              <a:spcAft>
                <a:spcPct val="0"/>
              </a:spcAft>
            </a:pPr>
            <a:r>
              <a:rPr lang="en-US" sz="1587" dirty="0">
                <a:solidFill>
                  <a:prstClr val="black"/>
                </a:solidFill>
                <a:latin typeface="Arial" charset="0"/>
              </a:rPr>
              <a:t>Thousand units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581369" y="1403964"/>
          <a:ext cx="11269224" cy="438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ight Arrow 2"/>
          <p:cNvSpPr/>
          <p:nvPr/>
        </p:nvSpPr>
        <p:spPr>
          <a:xfrm>
            <a:off x="1652307" y="2162171"/>
            <a:ext cx="10491861" cy="23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1" dirty="0"/>
          </a:p>
        </p:txBody>
      </p:sp>
    </p:spTree>
    <p:extLst>
      <p:ext uri="{BB962C8B-B14F-4D97-AF65-F5344CB8AC3E}">
        <p14:creationId xmlns:p14="http://schemas.microsoft.com/office/powerpoint/2010/main" val="22854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GDP Quarterly Growth Rate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729846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106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Months to Sell a Newly Built Home</a:t>
            </a:r>
            <a:br>
              <a:rPr lang="en-US" dirty="0" smtClean="0"/>
            </a:br>
            <a:endParaRPr lang="en-US" sz="3868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56912" y="1615973"/>
          <a:ext cx="10878179" cy="4486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63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760" dirty="0"/>
              <a:t>Multifamily Housing Starts</a:t>
            </a:r>
            <a:endParaRPr lang="en-US" sz="3584" dirty="0"/>
          </a:p>
        </p:txBody>
      </p:sp>
      <p:sp>
        <p:nvSpPr>
          <p:cNvPr id="5" name="TextBox 4"/>
          <p:cNvSpPr txBox="1"/>
          <p:nvPr/>
        </p:nvSpPr>
        <p:spPr>
          <a:xfrm>
            <a:off x="1652308" y="1539563"/>
            <a:ext cx="1638667" cy="366260"/>
          </a:xfrm>
          <a:prstGeom prst="rect">
            <a:avLst/>
          </a:prstGeom>
          <a:noFill/>
        </p:spPr>
        <p:txBody>
          <a:bodyPr wrap="none" lIns="120847" tIns="60423" rIns="120847" bIns="60423" rtlCol="0">
            <a:spAutoFit/>
          </a:bodyPr>
          <a:lstStyle/>
          <a:p>
            <a:pPr defTabSz="1208518" fontAlgn="base">
              <a:spcBef>
                <a:spcPct val="0"/>
              </a:spcBef>
              <a:spcAft>
                <a:spcPct val="0"/>
              </a:spcAft>
            </a:pPr>
            <a:r>
              <a:rPr lang="en-US" sz="1587" dirty="0">
                <a:solidFill>
                  <a:prstClr val="black"/>
                </a:solidFill>
                <a:latin typeface="Arial" charset="0"/>
              </a:rPr>
              <a:t>Thousand units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581369" y="1403964"/>
          <a:ext cx="11269224" cy="438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ight Arrow 2"/>
          <p:cNvSpPr/>
          <p:nvPr/>
        </p:nvSpPr>
        <p:spPr>
          <a:xfrm>
            <a:off x="1358732" y="2426762"/>
            <a:ext cx="10491861" cy="23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1" dirty="0"/>
          </a:p>
        </p:txBody>
      </p:sp>
    </p:spTree>
    <p:extLst>
      <p:ext uri="{BB962C8B-B14F-4D97-AF65-F5344CB8AC3E}">
        <p14:creationId xmlns:p14="http://schemas.microsoft.com/office/powerpoint/2010/main" val="35427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15" y="123385"/>
            <a:ext cx="10831175" cy="1128248"/>
          </a:xfrm>
        </p:spPr>
        <p:txBody>
          <a:bodyPr>
            <a:noAutofit/>
          </a:bodyPr>
          <a:lstStyle/>
          <a:p>
            <a:r>
              <a:rPr lang="en-US" dirty="0" smtClean="0"/>
              <a:t>Steady Job </a:t>
            </a:r>
            <a:r>
              <a:rPr lang="en-US" dirty="0"/>
              <a:t>Creations</a:t>
            </a:r>
            <a:br>
              <a:rPr lang="en-US" dirty="0"/>
            </a:br>
            <a:r>
              <a:rPr lang="en-US" sz="3160" dirty="0"/>
              <a:t>(8 million lost … 16 million gained)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0415" y="1097296"/>
          <a:ext cx="10831175" cy="4638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83597" y="1278517"/>
            <a:ext cx="1762663" cy="440823"/>
          </a:xfrm>
          <a:prstGeom prst="rect">
            <a:avLst/>
          </a:prstGeom>
          <a:noFill/>
        </p:spPr>
        <p:txBody>
          <a:bodyPr wrap="none" lIns="120333" tIns="60165" rIns="120333" bIns="60165" rtlCol="0">
            <a:spAutoFit/>
          </a:bodyPr>
          <a:lstStyle/>
          <a:p>
            <a:pPr defTabSz="1203423" fontAlgn="base">
              <a:spcBef>
                <a:spcPct val="0"/>
              </a:spcBef>
              <a:spcAft>
                <a:spcPct val="0"/>
              </a:spcAft>
            </a:pPr>
            <a:r>
              <a:rPr lang="en-US" sz="2075" dirty="0">
                <a:solidFill>
                  <a:prstClr val="black"/>
                </a:solidFill>
                <a:latin typeface="Arial" charset="0"/>
              </a:rPr>
              <a:t>In thousands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194379" y="1498888"/>
            <a:ext cx="4064000" cy="1811065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409810" y="2447143"/>
            <a:ext cx="784569" cy="96932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8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79" dirty="0"/>
              <a:t>Total Jobs in </a:t>
            </a:r>
            <a:r>
              <a:rPr lang="en-US" sz="4979" dirty="0" smtClean="0"/>
              <a:t>New Orleans Metro</a:t>
            </a:r>
            <a:endParaRPr lang="en-US" sz="3584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33307" y="1608103"/>
          <a:ext cx="10925387" cy="4506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96910" y="1718237"/>
            <a:ext cx="1138453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17" dirty="0"/>
              <a:t>In thousands</a:t>
            </a:r>
          </a:p>
        </p:txBody>
      </p:sp>
    </p:spTree>
    <p:extLst>
      <p:ext uri="{BB962C8B-B14F-4D97-AF65-F5344CB8AC3E}">
        <p14:creationId xmlns:p14="http://schemas.microsoft.com/office/powerpoint/2010/main" val="18837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Job Openings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0415" y="1623809"/>
          <a:ext cx="10831175" cy="4467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31542" y="2004743"/>
            <a:ext cx="1123240" cy="307350"/>
          </a:xfrm>
          <a:prstGeom prst="rect">
            <a:avLst/>
          </a:prstGeom>
          <a:noFill/>
        </p:spPr>
        <p:txBody>
          <a:bodyPr wrap="none" lIns="90257" tIns="45128" rIns="90257" bIns="45128" rtlCol="0">
            <a:spAutoFit/>
          </a:bodyPr>
          <a:lstStyle/>
          <a:p>
            <a:r>
              <a:rPr lang="en-US" sz="1405" dirty="0"/>
              <a:t>In thousands</a:t>
            </a:r>
          </a:p>
        </p:txBody>
      </p:sp>
    </p:spTree>
    <p:extLst>
      <p:ext uri="{BB962C8B-B14F-4D97-AF65-F5344CB8AC3E}">
        <p14:creationId xmlns:p14="http://schemas.microsoft.com/office/powerpoint/2010/main" val="30027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60" dirty="0"/>
              <a:t>Homeowners Equity in Real Estate from 1990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09445" y="1515249"/>
          <a:ext cx="10173112" cy="419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57356" y="1732775"/>
            <a:ext cx="772969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17" dirty="0"/>
              <a:t>$ billion</a:t>
            </a:r>
          </a:p>
        </p:txBody>
      </p:sp>
    </p:spTree>
    <p:extLst>
      <p:ext uri="{BB962C8B-B14F-4D97-AF65-F5344CB8AC3E}">
        <p14:creationId xmlns:p14="http://schemas.microsoft.com/office/powerpoint/2010/main" val="22324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CPI Inflation: No Worries</a:t>
            </a:r>
            <a:br>
              <a:rPr lang="en-US" dirty="0" smtClean="0"/>
            </a:br>
            <a:r>
              <a:rPr lang="en-US" sz="3285" dirty="0"/>
              <a:t>(Overall and Core)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33307" y="1608105"/>
          <a:ext cx="10925387" cy="4506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2780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Monetary Policy</a:t>
            </a:r>
            <a:br>
              <a:rPr lang="en-US" dirty="0" smtClean="0"/>
            </a:br>
            <a:r>
              <a:rPr lang="en-US" dirty="0" smtClean="0"/>
              <a:t>Fed Funds Rate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8669"/>
          <a:ext cx="10972800" cy="450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7656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Reserve Balance Sheet </a:t>
            </a:r>
            <a:br>
              <a:rPr lang="en-US" dirty="0" smtClean="0"/>
            </a:br>
            <a:r>
              <a:rPr lang="en-US" sz="4381" dirty="0"/>
              <a:t>Pace and Impact of Unwinding? Slow but Uncertain </a:t>
            </a:r>
          </a:p>
        </p:txBody>
      </p:sp>
      <p:pic>
        <p:nvPicPr>
          <p:cNvPr id="2050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38" y="1585998"/>
            <a:ext cx="8215716" cy="502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750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Apartment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462677"/>
              </p:ext>
            </p:extLst>
          </p:nvPr>
        </p:nvGraphicFramePr>
        <p:xfrm>
          <a:off x="609600" y="1600201"/>
          <a:ext cx="109728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92416" y="1455579"/>
            <a:ext cx="417102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33" dirty="0"/>
              <a:t>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8636" y="6125634"/>
            <a:ext cx="220727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CBRE via ULI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5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70502" y="1638135"/>
          <a:ext cx="10743612" cy="4043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39961" y="448196"/>
            <a:ext cx="9269157" cy="497968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Presidential GDP </a:t>
            </a:r>
            <a:r>
              <a:rPr lang="en-US" sz="4800" dirty="0"/>
              <a:t>Growth </a:t>
            </a:r>
            <a:r>
              <a:rPr lang="en-US" sz="4800" dirty="0" smtClean="0"/>
              <a:t>Rates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85901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86"/>
            <a:ext cx="12201334" cy="11912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New Orleans Market</a:t>
            </a:r>
            <a:br>
              <a:rPr lang="en-US" sz="4000" dirty="0" smtClean="0"/>
            </a:br>
            <a:r>
              <a:rPr lang="en-US" sz="4000" dirty="0" smtClean="0"/>
              <a:t>Pricing for multifamily properties accelerates in 2017</a:t>
            </a:r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897467" y="1327679"/>
            <a:ext cx="7298267" cy="5185420"/>
            <a:chOff x="2150534" y="1480079"/>
            <a:chExt cx="7298267" cy="51854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0534" y="1480079"/>
              <a:ext cx="7298267" cy="495458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96001" y="6434667"/>
              <a:ext cx="3352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 smtClean="0"/>
                <a:t>Source: Louisiana Commercial Realty, LoopNet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221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Orleans Metro Housing Permits</a:t>
            </a:r>
            <a:br>
              <a:rPr lang="en-US" dirty="0" smtClean="0"/>
            </a:br>
            <a:r>
              <a:rPr lang="en-US" sz="4933" dirty="0"/>
              <a:t>Single-Family and Multifamily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8669"/>
          <a:ext cx="10972800" cy="450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163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94810" y="1645873"/>
          <a:ext cx="10697189" cy="402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39589" y="1075433"/>
            <a:ext cx="10018551" cy="495816"/>
          </a:xfrm>
        </p:spPr>
        <p:txBody>
          <a:bodyPr>
            <a:normAutofit fontScale="90000"/>
          </a:bodyPr>
          <a:lstStyle/>
          <a:p>
            <a:pPr algn="l"/>
            <a:r>
              <a:rPr lang="en-US" sz="3733" dirty="0"/>
              <a:t>Pent-Up Demand: Actual vs Projected Households</a:t>
            </a:r>
            <a:br>
              <a:rPr lang="en-US" sz="3733" dirty="0"/>
            </a:br>
            <a:r>
              <a:rPr lang="en-US" sz="3733" dirty="0"/>
              <a:t/>
            </a:r>
            <a:br>
              <a:rPr lang="en-US" sz="3733" dirty="0"/>
            </a:br>
            <a:r>
              <a:rPr lang="en-US" dirty="0" smtClean="0"/>
              <a:t>KC Federal Reserve estimate of 6.9 million missing households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23110" y="2290939"/>
            <a:ext cx="9035029" cy="1896768"/>
          </a:xfrm>
          <a:prstGeom prst="straightConnector1">
            <a:avLst/>
          </a:prstGeom>
          <a:ln w="127000">
            <a:solidFill>
              <a:srgbClr val="00AE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45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94810" y="1645873"/>
          <a:ext cx="10697189" cy="402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39589" y="983227"/>
            <a:ext cx="10018551" cy="495816"/>
          </a:xfrm>
        </p:spPr>
        <p:txBody>
          <a:bodyPr>
            <a:normAutofit fontScale="90000"/>
          </a:bodyPr>
          <a:lstStyle/>
          <a:p>
            <a:pPr algn="l"/>
            <a:r>
              <a:rPr lang="en-US" sz="5057" dirty="0"/>
              <a:t>Young Adults Living with Parents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% of those aged 25 to 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97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Post-College Likely Renters</a:t>
            </a:r>
            <a:br>
              <a:rPr lang="en-US" dirty="0" smtClean="0"/>
            </a:br>
            <a:r>
              <a:rPr lang="en-US" dirty="0" smtClean="0"/>
              <a:t>(Age 25 to 29)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 flipV="1">
            <a:off x="8831179" y="1816768"/>
            <a:ext cx="30433" cy="3911679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098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814292"/>
              </p:ext>
            </p:extLst>
          </p:nvPr>
        </p:nvGraphicFramePr>
        <p:xfrm>
          <a:off x="609600" y="1600201"/>
          <a:ext cx="109728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92416" y="1455579"/>
            <a:ext cx="417102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33" dirty="0"/>
              <a:t>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636" y="6125634"/>
            <a:ext cx="220727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CBRE via ULI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68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86"/>
            <a:ext cx="12201334" cy="11912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New Orleans Market</a:t>
            </a:r>
            <a:br>
              <a:rPr lang="en-US" sz="4000" dirty="0" smtClean="0"/>
            </a:br>
            <a:r>
              <a:rPr lang="en-US" sz="4000" dirty="0" smtClean="0"/>
              <a:t>Office rents pick up, while investment prices flatten</a:t>
            </a:r>
            <a:endParaRPr lang="en-US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6181860" y="1591733"/>
            <a:ext cx="6019474" cy="4785899"/>
            <a:chOff x="6181860" y="1591733"/>
            <a:chExt cx="6019474" cy="4785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1860" y="1591733"/>
              <a:ext cx="6019474" cy="453130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839200" y="6146800"/>
              <a:ext cx="3352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 smtClean="0"/>
                <a:t>Source: Louisiana Commercial Realty, LoopNet</a:t>
              </a:r>
              <a:endParaRPr lang="en-US" sz="9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1591733"/>
            <a:ext cx="6043236" cy="4785899"/>
            <a:chOff x="0" y="1591733"/>
            <a:chExt cx="6043236" cy="47858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591733"/>
              <a:ext cx="6043236" cy="455506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690436" y="6146800"/>
              <a:ext cx="3352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 smtClean="0"/>
                <a:t>Source: Louisiana Commercial Realty, LoopNet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8009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Industrial-Warehouse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463080"/>
              </p:ext>
            </p:extLst>
          </p:nvPr>
        </p:nvGraphicFramePr>
        <p:xfrm>
          <a:off x="609600" y="1600201"/>
          <a:ext cx="109728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92416" y="1455579"/>
            <a:ext cx="417102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33" dirty="0"/>
              <a:t>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636" y="6125634"/>
            <a:ext cx="220727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CBRE via ULI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75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1" y="10986"/>
            <a:ext cx="12181053" cy="11912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New Orleans Market</a:t>
            </a:r>
            <a:br>
              <a:rPr lang="en-US" sz="4000" dirty="0" smtClean="0"/>
            </a:br>
            <a:r>
              <a:rPr lang="en-US" sz="4000" dirty="0" smtClean="0"/>
              <a:t>Industrial demand drives rent growth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224159" y="1778000"/>
            <a:ext cx="5967841" cy="4784311"/>
            <a:chOff x="6224159" y="1778000"/>
            <a:chExt cx="5967841" cy="47843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24159" y="1778000"/>
              <a:ext cx="5967841" cy="455347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839200" y="6331479"/>
              <a:ext cx="3352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 smtClean="0"/>
                <a:t>Source: Louisiana Commercial Realty, LoopNet</a:t>
              </a:r>
              <a:endParaRPr lang="en-US" sz="9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281" y="1778000"/>
            <a:ext cx="6058787" cy="4784311"/>
            <a:chOff x="20281" y="1778000"/>
            <a:chExt cx="6058787" cy="47843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81" y="1778000"/>
              <a:ext cx="6058787" cy="455347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26268" y="6331479"/>
              <a:ext cx="3352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 smtClean="0"/>
                <a:t>Source: Louisiana Commercial Realty, LoopNet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6611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024698"/>
              </p:ext>
            </p:extLst>
          </p:nvPr>
        </p:nvGraphicFramePr>
        <p:xfrm>
          <a:off x="609600" y="1600201"/>
          <a:ext cx="109728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92416" y="1455579"/>
            <a:ext cx="417102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33" dirty="0"/>
              <a:t>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636" y="6125634"/>
            <a:ext cx="220727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CBRE via ULI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2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Consumption Growth Rate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613308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5783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9" y="10986"/>
            <a:ext cx="12177955" cy="11912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New Orleans Market</a:t>
            </a:r>
            <a:br>
              <a:rPr lang="en-US" sz="4000" dirty="0" smtClean="0"/>
            </a:br>
            <a:r>
              <a:rPr lang="en-US" sz="4000" dirty="0" smtClean="0"/>
              <a:t>Retail rents reflect gains in tourism flows</a:t>
            </a:r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6383867" y="1467339"/>
            <a:ext cx="5817466" cy="5011891"/>
            <a:chOff x="6383867" y="1467339"/>
            <a:chExt cx="5817466" cy="50118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3867" y="1467339"/>
              <a:ext cx="5817466" cy="479799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848533" y="6248398"/>
              <a:ext cx="3352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 smtClean="0"/>
                <a:t>Source: Louisiana Commercial Realty, LoopNet</a:t>
              </a:r>
              <a:endParaRPr lang="en-US" sz="9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379" y="1467339"/>
            <a:ext cx="6043424" cy="5011891"/>
            <a:chOff x="23379" y="1467339"/>
            <a:chExt cx="6043424" cy="50118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79" y="1467339"/>
              <a:ext cx="6038757" cy="479799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714003" y="6248398"/>
              <a:ext cx="3352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 smtClean="0"/>
                <a:t>Source: Louisiana Commercial Realty, LoopNet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7585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Industrial Outperforms?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65836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7312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ears cata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95" y="2147097"/>
            <a:ext cx="1866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0895" y="275422"/>
            <a:ext cx="72202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Past Non-Store Retail Sales</a:t>
            </a:r>
            <a:endParaRPr lang="en-US" sz="5000" dirty="0"/>
          </a:p>
        </p:txBody>
      </p:sp>
      <p:pic>
        <p:nvPicPr>
          <p:cNvPr id="3" name="Picture 2" descr="Image result for sears cata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59" y="1847451"/>
            <a:ext cx="23431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44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86"/>
            <a:ext cx="12201334" cy="11912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New Orleans remains dominant travel destination in LA…</a:t>
            </a:r>
            <a:endParaRPr lang="en-US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540001"/>
            <a:ext cx="6100667" cy="3500510"/>
            <a:chOff x="0" y="2540001"/>
            <a:chExt cx="6100667" cy="35005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540001"/>
              <a:ext cx="6100667" cy="328506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488267" y="5825067"/>
              <a:ext cx="2612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/>
                <a:t>Source: Kantar TNS</a:t>
              </a:r>
              <a:endParaRPr lang="en-US" sz="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00667" y="1964267"/>
            <a:ext cx="6066751" cy="4076244"/>
            <a:chOff x="6100667" y="1964267"/>
            <a:chExt cx="6066751" cy="40762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0667" y="1964267"/>
              <a:ext cx="6066751" cy="3860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555018" y="5825067"/>
              <a:ext cx="2612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/>
                <a:t>Source: Kantar TNS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8423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Commercial Property Price </a:t>
            </a:r>
            <a:r>
              <a:rPr lang="en-US" sz="4300" dirty="0" smtClean="0"/>
              <a:t>may be </a:t>
            </a:r>
            <a:r>
              <a:rPr lang="en-US" sz="4300" dirty="0" err="1" smtClean="0"/>
              <a:t>Bubblish</a:t>
            </a: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>(90% gain in 7 years)</a:t>
            </a:r>
            <a:endParaRPr lang="en-US" sz="4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176905"/>
              </p:ext>
            </p:extLst>
          </p:nvPr>
        </p:nvGraphicFramePr>
        <p:xfrm>
          <a:off x="609600" y="1498600"/>
          <a:ext cx="1097280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200" y="6273801"/>
            <a:ext cx="2613273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dirty="0"/>
              <a:t>Source: 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721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9"/>
            <a:ext cx="11785600" cy="1143000"/>
          </a:xfrm>
        </p:spPr>
        <p:txBody>
          <a:bodyPr>
            <a:noAutofit/>
          </a:bodyPr>
          <a:lstStyle/>
          <a:p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>Commercial Investment Sales of Large Properties</a:t>
            </a:r>
            <a:br>
              <a:rPr lang="en-US" sz="3700" dirty="0"/>
            </a:br>
            <a:r>
              <a:rPr lang="en-US" sz="2400" dirty="0"/>
              <a:t>(Properties valued at $2.5 million and over)</a:t>
            </a:r>
            <a:endParaRPr lang="en-US" sz="3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126892"/>
              </p:ext>
            </p:extLst>
          </p:nvPr>
        </p:nvGraphicFramePr>
        <p:xfrm>
          <a:off x="609600" y="1600202"/>
          <a:ext cx="109728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1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NCREIF Cap Rates – </a:t>
            </a:r>
            <a:br>
              <a:rPr lang="en-US" sz="4800" dirty="0"/>
            </a:br>
            <a:r>
              <a:rPr lang="en-US" sz="4800" dirty="0"/>
              <a:t>Likely Already Hit </a:t>
            </a:r>
            <a:r>
              <a:rPr lang="en-US" sz="4800" dirty="0" smtClean="0"/>
              <a:t>Cyclical Low 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681562"/>
              </p:ext>
            </p:extLst>
          </p:nvPr>
        </p:nvGraphicFramePr>
        <p:xfrm>
          <a:off x="609600" y="1600201"/>
          <a:ext cx="109728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92416" y="1455579"/>
            <a:ext cx="417102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33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232070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532"/>
            <a:ext cx="12192000" cy="113843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New Orleans CRE investments mirror broader US trends</a:t>
            </a:r>
            <a:endParaRPr lang="en-US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324162"/>
            <a:ext cx="6163733" cy="5223072"/>
            <a:chOff x="0" y="1324162"/>
            <a:chExt cx="6163733" cy="5223072"/>
          </a:xfrm>
        </p:grpSpPr>
        <p:graphicFrame>
          <p:nvGraphicFramePr>
            <p:cNvPr id="16" name="Chart 15"/>
            <p:cNvGraphicFramePr>
              <a:graphicFrameLocks/>
            </p:cNvGraphicFramePr>
            <p:nvPr>
              <p:extLst/>
            </p:nvPr>
          </p:nvGraphicFramePr>
          <p:xfrm>
            <a:off x="0" y="1324162"/>
            <a:ext cx="6163733" cy="50076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2954706" y="6331790"/>
              <a:ext cx="32090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/>
                <a:t>Source: Real Capital Analytics</a:t>
              </a:r>
              <a:endParaRPr lang="en-US" sz="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63732" y="1324161"/>
            <a:ext cx="6028268" cy="5223073"/>
            <a:chOff x="6163732" y="1324161"/>
            <a:chExt cx="6028268" cy="5223073"/>
          </a:xfrm>
        </p:grpSpPr>
        <p:graphicFrame>
          <p:nvGraphicFramePr>
            <p:cNvPr id="17" name="Chart 16"/>
            <p:cNvGraphicFramePr>
              <a:graphicFrameLocks/>
            </p:cNvGraphicFramePr>
            <p:nvPr>
              <p:extLst/>
            </p:nvPr>
          </p:nvGraphicFramePr>
          <p:xfrm>
            <a:off x="6163732" y="1324161"/>
            <a:ext cx="6028267" cy="50076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8982973" y="6331790"/>
              <a:ext cx="32090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/>
                <a:t>Source: Real Capital Analytics</a:t>
              </a:r>
              <a:endParaRPr lang="en-US" sz="8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474996" y="3643310"/>
            <a:ext cx="271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Q2.2017: 6.4%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98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071927" cy="533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REALTORS® CRE sales rebound 4.4% in Q2.2017</a:t>
            </a:r>
            <a:endParaRPr lang="en-US" sz="36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1" y="1047750"/>
          <a:ext cx="6096000" cy="518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096000" y="1047750"/>
          <a:ext cx="6095999" cy="518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1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Cap and Small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Capital Analytics</a:t>
            </a:r>
          </a:p>
          <a:p>
            <a:pPr lvl="1"/>
            <a:r>
              <a:rPr lang="en-US" dirty="0" smtClean="0"/>
              <a:t>$2.5 million and over transactions</a:t>
            </a:r>
          </a:p>
          <a:p>
            <a:pPr lvl="1"/>
            <a:endParaRPr lang="en-US" dirty="0"/>
          </a:p>
          <a:p>
            <a:r>
              <a:rPr lang="en-US" dirty="0" smtClean="0"/>
              <a:t>REALTOR Activity</a:t>
            </a:r>
          </a:p>
          <a:p>
            <a:pPr lvl="1"/>
            <a:r>
              <a:rPr lang="en-US" dirty="0" smtClean="0"/>
              <a:t>Mostly around $500,000 to $1 million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2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Spending Growth Rate</a:t>
            </a:r>
            <a:br>
              <a:rPr lang="en-US" dirty="0" smtClean="0"/>
            </a:br>
            <a:r>
              <a:rPr lang="en-US" sz="3600" dirty="0" smtClean="0"/>
              <a:t>(Non-residential fixed investment)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40276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94454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Forecast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492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63" dirty="0"/>
              <a:t>Economic Forecast</a:t>
            </a:r>
            <a:endParaRPr lang="en-US" sz="3173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52734" y="1345552"/>
          <a:ext cx="8086536" cy="4063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8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8351">
                  <a:extLst>
                    <a:ext uri="{9D8B030D-6E8A-4147-A177-3AD203B41FA5}">
                      <a16:colId xmlns:a16="http://schemas.microsoft.com/office/drawing/2014/main" val="2649918835"/>
                    </a:ext>
                  </a:extLst>
                </a:gridCol>
              </a:tblGrid>
              <a:tr h="134799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2015</a:t>
                      </a:r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2016 </a:t>
                      </a:r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2017</a:t>
                      </a:r>
                    </a:p>
                    <a:p>
                      <a:pPr algn="ctr"/>
                      <a:r>
                        <a:rPr lang="en-US" sz="2800" dirty="0" smtClean="0"/>
                        <a:t>Forecast</a:t>
                      </a:r>
                      <a:endParaRPr lang="en-US" sz="28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2018 </a:t>
                      </a:r>
                    </a:p>
                    <a:p>
                      <a:pPr algn="ctr"/>
                      <a:r>
                        <a:rPr lang="en-US" sz="2800" dirty="0" smtClean="0"/>
                        <a:t>Forecast</a:t>
                      </a:r>
                      <a:endParaRPr lang="en-US" sz="2800" dirty="0"/>
                    </a:p>
                  </a:txBody>
                  <a:tcPr marL="120868" marR="120868" marT="45327" marB="453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987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GDP Growth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2.9%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1.5%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1.7%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2.7%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473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Job Growth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+2.6 million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+2.0 million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+1.8 million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+2.4</a:t>
                      </a:r>
                    </a:p>
                    <a:p>
                      <a:pPr algn="ctr"/>
                      <a:r>
                        <a:rPr lang="en-US" sz="2300" dirty="0" smtClean="0"/>
                        <a:t>million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424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CPI Inflation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0.3%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1.3%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2.0%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2.5%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2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94810" y="1645873"/>
          <a:ext cx="10697189" cy="402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39589" y="983227"/>
            <a:ext cx="10018551" cy="495816"/>
          </a:xfrm>
        </p:spPr>
        <p:txBody>
          <a:bodyPr>
            <a:normAutofit fontScale="90000"/>
          </a:bodyPr>
          <a:lstStyle/>
          <a:p>
            <a:pPr algn="l"/>
            <a:r>
              <a:rPr lang="en-US" sz="5057" dirty="0"/>
              <a:t>Actual versus projected Households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KC Federal Reserve estimate of 6.9 million missing households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23110" y="2290939"/>
            <a:ext cx="9035029" cy="1896768"/>
          </a:xfrm>
          <a:prstGeom prst="straightConnector1">
            <a:avLst/>
          </a:prstGeom>
          <a:ln w="127000">
            <a:solidFill>
              <a:srgbClr val="00AE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1804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94810" y="1645873"/>
          <a:ext cx="10697189" cy="402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39589" y="983227"/>
            <a:ext cx="10018551" cy="495816"/>
          </a:xfrm>
        </p:spPr>
        <p:txBody>
          <a:bodyPr>
            <a:normAutofit fontScale="90000"/>
          </a:bodyPr>
          <a:lstStyle/>
          <a:p>
            <a:pPr algn="l"/>
            <a:r>
              <a:rPr lang="en-US" sz="5057" dirty="0"/>
              <a:t>Young Adults Living with Parents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% of those aged 25 to 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278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12" y="301840"/>
            <a:ext cx="10878179" cy="860875"/>
          </a:xfrm>
        </p:spPr>
        <p:txBody>
          <a:bodyPr>
            <a:normAutofit/>
          </a:bodyPr>
          <a:lstStyle/>
          <a:p>
            <a:r>
              <a:rPr lang="en-US" sz="4760" dirty="0"/>
              <a:t>Housing Forecast</a:t>
            </a:r>
            <a:endParaRPr lang="en-US" sz="2776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47717" y="1320371"/>
          <a:ext cx="8706059" cy="4564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7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4675">
                  <a:extLst>
                    <a:ext uri="{9D8B030D-6E8A-4147-A177-3AD203B41FA5}">
                      <a16:colId xmlns:a16="http://schemas.microsoft.com/office/drawing/2014/main" val="1884748176"/>
                    </a:ext>
                  </a:extLst>
                </a:gridCol>
              </a:tblGrid>
              <a:tr h="1085812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2015</a:t>
                      </a:r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2016 </a:t>
                      </a:r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2017 </a:t>
                      </a:r>
                    </a:p>
                    <a:p>
                      <a:pPr algn="ctr"/>
                      <a:r>
                        <a:rPr lang="en-US" sz="2800" dirty="0" smtClean="0"/>
                        <a:t>Forecast</a:t>
                      </a:r>
                      <a:endParaRPr lang="en-US" sz="28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2018 </a:t>
                      </a:r>
                    </a:p>
                    <a:p>
                      <a:pPr algn="ctr"/>
                      <a:r>
                        <a:rPr lang="en-US" sz="2800" dirty="0" smtClean="0"/>
                        <a:t>Forecast</a:t>
                      </a:r>
                      <a:endParaRPr lang="en-US" sz="2800" dirty="0"/>
                    </a:p>
                  </a:txBody>
                  <a:tcPr marL="120868" marR="120868" marT="45327" marB="453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595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New Home Sales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500,000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560,000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600,000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700,000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681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Existing Home Sales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aseline="0" dirty="0" smtClean="0"/>
                        <a:t>5.3 </a:t>
                      </a:r>
                      <a:r>
                        <a:rPr lang="en-US" sz="2300" dirty="0" smtClean="0"/>
                        <a:t>million</a:t>
                      </a:r>
                    </a:p>
                    <a:p>
                      <a:pPr algn="ctr"/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5.4 million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Fewer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5.8</a:t>
                      </a:r>
                      <a:r>
                        <a:rPr lang="en-US" sz="2300" baseline="0" dirty="0" smtClean="0"/>
                        <a:t> million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681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Median Price Growth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+ 6.8% 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+5.1%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+5.7%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+4.6%</a:t>
                      </a:r>
                      <a:endParaRPr lang="en-US" sz="2300" dirty="0"/>
                    </a:p>
                  </a:txBody>
                  <a:tcPr marL="120868" marR="120868" marT="45327" marB="453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4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30-year Rate</a:t>
                      </a:r>
                      <a:endParaRPr lang="en-US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3.9%</a:t>
                      </a:r>
                      <a:endParaRPr lang="en-US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3.6%</a:t>
                      </a:r>
                      <a:endParaRPr lang="en-US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4.0%</a:t>
                      </a:r>
                      <a:endParaRPr lang="en-US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0868" marR="120868" marT="45327" marB="4532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4.5%</a:t>
                      </a:r>
                      <a:endParaRPr lang="en-US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0868" marR="120868" marT="45327" marB="453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7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67" dirty="0"/>
              <a:t>Commercial Real Estate Forecast </a:t>
            </a:r>
            <a:r>
              <a:rPr lang="en-US" sz="4267" dirty="0" smtClean="0"/>
              <a:t>2017-2018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92306" y="1624477"/>
          <a:ext cx="9069293" cy="468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7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6247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Vacancy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Rent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Apartment</a:t>
                      </a:r>
                      <a:endParaRPr lang="en-US" sz="23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Rising</a:t>
                      </a:r>
                    </a:p>
                    <a:p>
                      <a:pPr algn="ctr"/>
                      <a:r>
                        <a:rPr lang="en-US" sz="2300" dirty="0" smtClean="0"/>
                        <a:t>50 to 80</a:t>
                      </a:r>
                      <a:r>
                        <a:rPr lang="en-US" sz="2300" baseline="0" dirty="0" smtClean="0"/>
                        <a:t> basis points</a:t>
                      </a:r>
                      <a:endParaRPr lang="en-US" sz="2300" dirty="0" smtClean="0"/>
                    </a:p>
                    <a:p>
                      <a:pPr algn="ctr"/>
                      <a:endParaRPr lang="en-US" sz="23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Rising</a:t>
                      </a:r>
                      <a:r>
                        <a:rPr lang="en-US" sz="2300" baseline="0" dirty="0" smtClean="0"/>
                        <a:t> Slowly</a:t>
                      </a:r>
                      <a:endParaRPr lang="en-US" sz="2300" dirty="0" smtClean="0"/>
                    </a:p>
                    <a:p>
                      <a:pPr algn="ctr"/>
                      <a:r>
                        <a:rPr lang="en-US" sz="2300" dirty="0" smtClean="0"/>
                        <a:t>3% per year</a:t>
                      </a:r>
                      <a:endParaRPr lang="en-US" sz="23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Office</a:t>
                      </a:r>
                      <a:endParaRPr lang="en-US" sz="23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Stable</a:t>
                      </a:r>
                    </a:p>
                    <a:p>
                      <a:pPr algn="ctr"/>
                      <a:endParaRPr lang="en-US" sz="23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2.5% per year</a:t>
                      </a:r>
                      <a:endParaRPr lang="en-US" sz="23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Industrial</a:t>
                      </a:r>
                      <a:endParaRPr lang="en-US" sz="23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Stable</a:t>
                      </a:r>
                      <a:endParaRPr lang="en-US" sz="23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4% per year</a:t>
                      </a:r>
                      <a:endParaRPr lang="en-US" sz="23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97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Retail</a:t>
                      </a:r>
                      <a:endParaRPr lang="en-US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Stable</a:t>
                      </a:r>
                      <a:endParaRPr lang="en-US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 per</a:t>
                      </a:r>
                      <a:r>
                        <a:rPr lang="en-US" sz="2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year</a:t>
                      </a:r>
                      <a:endParaRPr lang="en-US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9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Rising Cap Rates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Commercial </a:t>
            </a:r>
            <a:r>
              <a:rPr lang="en-US" dirty="0"/>
              <a:t>Real Estate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08903"/>
            <a:ext cx="10972800" cy="3717261"/>
          </a:xfrm>
        </p:spPr>
        <p:txBody>
          <a:bodyPr>
            <a:normAutofit/>
          </a:bodyPr>
          <a:lstStyle/>
          <a:p>
            <a:r>
              <a:rPr lang="en-US" dirty="0" smtClean="0"/>
              <a:t>Steady prices in mid-tier markets</a:t>
            </a:r>
          </a:p>
          <a:p>
            <a:endParaRPr lang="en-US" dirty="0" smtClean="0"/>
          </a:p>
          <a:p>
            <a:r>
              <a:rPr lang="en-US" dirty="0" smtClean="0"/>
              <a:t>Modest price correction in big cities and trophy properties</a:t>
            </a:r>
          </a:p>
          <a:p>
            <a:pPr lvl="1"/>
            <a:r>
              <a:rPr lang="en-US" dirty="0" smtClean="0"/>
              <a:t>Green Street price index could fall 4% to 8% over the next two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379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3124" y="1201066"/>
            <a:ext cx="10621069" cy="4221457"/>
          </a:xfrm>
        </p:spPr>
        <p:txBody>
          <a:bodyPr>
            <a:noAutofit/>
          </a:bodyPr>
          <a:lstStyle/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Dodd-Frank?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Fannie/Freddie and Mortgage Availability?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Tax Simplification? and Mortgage Interest Deduction and 1031 exchange?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EPA, land use, development fees?</a:t>
            </a:r>
          </a:p>
          <a:p>
            <a:endParaRPr lang="en-US" sz="2788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70872" y="199212"/>
            <a:ext cx="8538907" cy="497968"/>
          </a:xfrm>
        </p:spPr>
        <p:txBody>
          <a:bodyPr>
            <a:noAutofit/>
          </a:bodyPr>
          <a:lstStyle/>
          <a:p>
            <a:pPr algn="ctr"/>
            <a:r>
              <a:rPr lang="en-US" sz="3485" dirty="0"/>
              <a:t>Trump Presidency</a:t>
            </a:r>
          </a:p>
        </p:txBody>
      </p:sp>
    </p:spTree>
    <p:extLst>
      <p:ext uri="{BB962C8B-B14F-4D97-AF65-F5344CB8AC3E}">
        <p14:creationId xmlns:p14="http://schemas.microsoft.com/office/powerpoint/2010/main" val="159881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79" dirty="0"/>
              <a:t>Business Investment Spending</a:t>
            </a:r>
            <a:br>
              <a:rPr lang="en-US" sz="4979" dirty="0"/>
            </a:br>
            <a:r>
              <a:rPr lang="en-US" sz="3733" dirty="0"/>
              <a:t>Spending for Structure lagging behind Equipment </a:t>
            </a:r>
            <a:br>
              <a:rPr lang="en-US" sz="3733" dirty="0"/>
            </a:br>
            <a:r>
              <a:rPr lang="en-US" sz="3733" dirty="0"/>
              <a:t>($ billion)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33307" y="1608103"/>
          <a:ext cx="10925387" cy="4506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357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Government Spending Growth Rate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312768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229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Export and Import Growth Rates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04613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60135" y="1696598"/>
            <a:ext cx="15985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Exports (Red)</a:t>
            </a:r>
          </a:p>
          <a:p>
            <a:r>
              <a:rPr lang="en-US" dirty="0" smtClean="0"/>
              <a:t>Imports (Blue)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9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Exports and Imports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20883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5574535" y="2346593"/>
            <a:ext cx="1112704" cy="24787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44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646</Words>
  <Application>Microsoft Office PowerPoint</Application>
  <PresentationFormat>Widescreen</PresentationFormat>
  <Paragraphs>197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Capture it</vt:lpstr>
      <vt:lpstr>Courier New</vt:lpstr>
      <vt:lpstr>Office Theme</vt:lpstr>
      <vt:lpstr>PowerPoint Presentation</vt:lpstr>
      <vt:lpstr>GDP Quarterly Growth Rate</vt:lpstr>
      <vt:lpstr>Presidential GDP Growth Rates</vt:lpstr>
      <vt:lpstr>Personal Consumption Growth Rate</vt:lpstr>
      <vt:lpstr>Business Spending Growth Rate (Non-residential fixed investment)</vt:lpstr>
      <vt:lpstr>Business Investment Spending Spending for Structure lagging behind Equipment  ($ billion)</vt:lpstr>
      <vt:lpstr>Government Spending Growth Rate</vt:lpstr>
      <vt:lpstr>Export and Import Growth Rates</vt:lpstr>
      <vt:lpstr>Exports and Imports</vt:lpstr>
      <vt:lpstr>Unemployment Rate vs. Employment Rate</vt:lpstr>
      <vt:lpstr>Employment Rate: Men vs Women</vt:lpstr>
      <vt:lpstr>Total Job Openings</vt:lpstr>
      <vt:lpstr>Weekly Initial Unemployment Insurance Filings</vt:lpstr>
      <vt:lpstr>Mortgage Rates  Taper Tantrum and Trump Election 30-year Fixed Rate </vt:lpstr>
      <vt:lpstr>Stock Market: S&amp;P 500 Index</vt:lpstr>
      <vt:lpstr>Animal Spirit Revival of Consumers?  Consumer Confidence Index</vt:lpstr>
      <vt:lpstr>Animal Spirit Revival of Businesses?  Small Business Optimism Index</vt:lpstr>
      <vt:lpstr>New Supply</vt:lpstr>
      <vt:lpstr>Single-family Housing Starts (Shortage of Lots, Labor, Lending, Lumber)   </vt:lpstr>
      <vt:lpstr>Months to Sell a Newly Built Home </vt:lpstr>
      <vt:lpstr>Multifamily Housing Starts</vt:lpstr>
      <vt:lpstr>Steady Job Creations (8 million lost … 16 million gained)</vt:lpstr>
      <vt:lpstr>Total Jobs in New Orleans Metro</vt:lpstr>
      <vt:lpstr>Total Job Openings</vt:lpstr>
      <vt:lpstr>Homeowners Equity in Real Estate from 1990  </vt:lpstr>
      <vt:lpstr>CPI Inflation: No Worries (Overall and Core) </vt:lpstr>
      <vt:lpstr>Monetary Policy Fed Funds Rate</vt:lpstr>
      <vt:lpstr>Federal Reserve Balance Sheet  Pace and Impact of Unwinding? Slow but Uncertain </vt:lpstr>
      <vt:lpstr>Apartment </vt:lpstr>
      <vt:lpstr>New Orleans Market Pricing for multifamily properties accelerates in 2017</vt:lpstr>
      <vt:lpstr>New Orleans Metro Housing Permits Single-Family and Multifamily</vt:lpstr>
      <vt:lpstr>Pent-Up Demand: Actual vs Projected Households  KC Federal Reserve estimate of 6.9 million missing households</vt:lpstr>
      <vt:lpstr>Young Adults Living with Parents % of those aged 25 to 34</vt:lpstr>
      <vt:lpstr>Post-College Likely Renters (Age 25 to 29)</vt:lpstr>
      <vt:lpstr>Office </vt:lpstr>
      <vt:lpstr>New Orleans Market Office rents pick up, while investment prices flatten</vt:lpstr>
      <vt:lpstr>Industrial-Warehouse </vt:lpstr>
      <vt:lpstr>New Orleans Market Industrial demand drives rent growth</vt:lpstr>
      <vt:lpstr>Retail</vt:lpstr>
      <vt:lpstr>New Orleans Market Retail rents reflect gains in tourism flows</vt:lpstr>
      <vt:lpstr>Why Industrial Outperforms?</vt:lpstr>
      <vt:lpstr>PowerPoint Presentation</vt:lpstr>
      <vt:lpstr>New Orleans remains dominant travel destination in LA…</vt:lpstr>
      <vt:lpstr>Commercial Property Price may be Bubblish (90% gain in 7 years)</vt:lpstr>
      <vt:lpstr> Commercial Investment Sales of Large Properties (Properties valued at $2.5 million and over)</vt:lpstr>
      <vt:lpstr>NCREIF Cap Rates –  Likely Already Hit Cyclical Low </vt:lpstr>
      <vt:lpstr>New Orleans CRE investments mirror broader US trends</vt:lpstr>
      <vt:lpstr>REALTORS® CRE sales rebound 4.4% in Q2.2017</vt:lpstr>
      <vt:lpstr>Big Cap and Small Cap</vt:lpstr>
      <vt:lpstr>Forecast</vt:lpstr>
      <vt:lpstr>Economic Forecast</vt:lpstr>
      <vt:lpstr>Actual versus projected Households KC Federal Reserve estimate of 6.9 million missing households</vt:lpstr>
      <vt:lpstr>Young Adults Living with Parents % of those aged 25 to 34</vt:lpstr>
      <vt:lpstr>Housing Forecast</vt:lpstr>
      <vt:lpstr>Commercial Real Estate Forecast 2017-2018</vt:lpstr>
      <vt:lpstr>Rising Cap Rates and  Commercial Real Estate Prices</vt:lpstr>
      <vt:lpstr>Trump Presidency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Carter Hooper</dc:creator>
  <cp:lastModifiedBy>NOMAR Brooke Chandler</cp:lastModifiedBy>
  <cp:revision>32</cp:revision>
  <dcterms:created xsi:type="dcterms:W3CDTF">2017-09-14T23:31:36Z</dcterms:created>
  <dcterms:modified xsi:type="dcterms:W3CDTF">2017-10-12T15:31:28Z</dcterms:modified>
</cp:coreProperties>
</file>